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9"/>
    </p:embeddedFont>
    <p:embeddedFont>
      <p:font typeface="Nunito" pitchFamily="2" charset="77"/>
      <p:regular r:id="rId20"/>
      <p:bold r:id="rId21"/>
      <p:italic r:id="rId22"/>
      <p:boldItalic r:id="rId23"/>
    </p:embeddedFont>
    <p:embeddedFont>
      <p:font typeface="Raleway" pitchFamily="2" charset="77"/>
      <p:regular r:id="rId24"/>
      <p:bold r:id="rId25"/>
      <p:italic r:id="rId26"/>
      <p:boldItalic r:id="rId27"/>
    </p:embeddedFont>
    <p:embeddedFont>
      <p:font typeface="Raleway Medium" panose="020F050202020403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ibfcX7AVpauFPAiPndcs7s35+c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16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00"/>
  </p:normalViewPr>
  <p:slideViewPr>
    <p:cSldViewPr snapToGrid="0">
      <p:cViewPr varScale="1">
        <p:scale>
          <a:sx n="102" d="100"/>
          <a:sy n="102" d="100"/>
        </p:scale>
        <p:origin x="17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0" name="Google Shape;59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5" name="Google Shape;61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4" name="Google Shape;74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9" name="Google Shape;76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9" name="Google Shape;77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4" name="Google Shape;79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5" name="Google Shape;80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7" name="Google Shape;3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3" name="Google Shape;42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8" name="Google Shape;44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7" name="Google Shape;46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6" name="Google Shape;50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1" name="Google Shape;52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4" name="Google Shape;54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0" name="Google Shape;57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9"/>
          <p:cNvSpPr txBox="1"/>
          <p:nvPr/>
        </p:nvSpPr>
        <p:spPr>
          <a:xfrm>
            <a:off x="11400" y="0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" name="Google Shape;10;p19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1;p19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12;p19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13;p19"/>
          <p:cNvSpPr/>
          <p:nvPr/>
        </p:nvSpPr>
        <p:spPr>
          <a:xfrm>
            <a:off x="708150" y="535050"/>
            <a:ext cx="7720800" cy="40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9"/>
          <p:cNvSpPr txBox="1">
            <a:spLocks noGrp="1"/>
          </p:cNvSpPr>
          <p:nvPr>
            <p:ph type="ctrTitle"/>
          </p:nvPr>
        </p:nvSpPr>
        <p:spPr>
          <a:xfrm>
            <a:off x="3356550" y="1165860"/>
            <a:ext cx="4412100" cy="18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subTitle" idx="1"/>
          </p:nvPr>
        </p:nvSpPr>
        <p:spPr>
          <a:xfrm>
            <a:off x="3356550" y="3041885"/>
            <a:ext cx="4412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100" b="1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subTitle" idx="2"/>
          </p:nvPr>
        </p:nvSpPr>
        <p:spPr>
          <a:xfrm>
            <a:off x="3356550" y="3840335"/>
            <a:ext cx="4412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5">
    <p:bg>
      <p:bgPr>
        <a:solidFill>
          <a:schemeClr val="accen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8"/>
          <p:cNvSpPr txBox="1">
            <a:spLocks noGrp="1"/>
          </p:cNvSpPr>
          <p:nvPr>
            <p:ph type="title"/>
          </p:nvPr>
        </p:nvSpPr>
        <p:spPr>
          <a:xfrm>
            <a:off x="2303742" y="2190967"/>
            <a:ext cx="4944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8" name="Google Shape;88;p28"/>
          <p:cNvSpPr txBox="1">
            <a:spLocks noGrp="1"/>
          </p:cNvSpPr>
          <p:nvPr>
            <p:ph type="title" idx="2"/>
          </p:nvPr>
        </p:nvSpPr>
        <p:spPr>
          <a:xfrm>
            <a:off x="5365842" y="13491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89" name="Google Shape;89;p28"/>
          <p:cNvSpPr txBox="1">
            <a:spLocks noGrp="1"/>
          </p:cNvSpPr>
          <p:nvPr>
            <p:ph type="subTitle" idx="1"/>
          </p:nvPr>
        </p:nvSpPr>
        <p:spPr>
          <a:xfrm>
            <a:off x="1897842" y="3055967"/>
            <a:ext cx="53508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8"/>
          <p:cNvSpPr txBox="1"/>
          <p:nvPr/>
        </p:nvSpPr>
        <p:spPr>
          <a:xfrm rot="5400000">
            <a:off x="-433600" y="233700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9"/>
          <p:cNvSpPr txBox="1"/>
          <p:nvPr/>
        </p:nvSpPr>
        <p:spPr>
          <a:xfrm>
            <a:off x="5382500" y="1655900"/>
            <a:ext cx="3754200" cy="3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3" name="Google Shape;93;p29"/>
          <p:cNvSpPr/>
          <p:nvPr/>
        </p:nvSpPr>
        <p:spPr>
          <a:xfrm>
            <a:off x="712400" y="1168200"/>
            <a:ext cx="7716600" cy="3975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6">
    <p:bg>
      <p:bgPr>
        <a:solidFill>
          <a:schemeClr val="accen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>
            <a:spLocks noGrp="1"/>
          </p:cNvSpPr>
          <p:nvPr>
            <p:ph type="title"/>
          </p:nvPr>
        </p:nvSpPr>
        <p:spPr>
          <a:xfrm>
            <a:off x="3172850" y="2190967"/>
            <a:ext cx="4944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7" name="Google Shape;97;p30"/>
          <p:cNvSpPr txBox="1">
            <a:spLocks noGrp="1"/>
          </p:cNvSpPr>
          <p:nvPr>
            <p:ph type="title" idx="2"/>
          </p:nvPr>
        </p:nvSpPr>
        <p:spPr>
          <a:xfrm>
            <a:off x="4705742" y="13491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98" name="Google Shape;98;p30"/>
          <p:cNvSpPr txBox="1">
            <a:spLocks noGrp="1"/>
          </p:cNvSpPr>
          <p:nvPr>
            <p:ph type="subTitle" idx="1"/>
          </p:nvPr>
        </p:nvSpPr>
        <p:spPr>
          <a:xfrm>
            <a:off x="2964642" y="3055967"/>
            <a:ext cx="53508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0"/>
          <p:cNvSpPr txBox="1"/>
          <p:nvPr/>
        </p:nvSpPr>
        <p:spPr>
          <a:xfrm>
            <a:off x="150900" y="4344717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7">
    <p:bg>
      <p:bgPr>
        <a:solidFill>
          <a:schemeClr val="accen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1"/>
          <p:cNvSpPr txBox="1">
            <a:spLocks noGrp="1"/>
          </p:cNvSpPr>
          <p:nvPr>
            <p:ph type="title"/>
          </p:nvPr>
        </p:nvSpPr>
        <p:spPr>
          <a:xfrm>
            <a:off x="2106050" y="2190967"/>
            <a:ext cx="4944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2" name="Google Shape;102;p31"/>
          <p:cNvSpPr txBox="1">
            <a:spLocks noGrp="1"/>
          </p:cNvSpPr>
          <p:nvPr>
            <p:ph type="title" idx="2"/>
          </p:nvPr>
        </p:nvSpPr>
        <p:spPr>
          <a:xfrm>
            <a:off x="3638942" y="13491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3" name="Google Shape;103;p31"/>
          <p:cNvSpPr txBox="1">
            <a:spLocks noGrp="1"/>
          </p:cNvSpPr>
          <p:nvPr>
            <p:ph type="subTitle" idx="1"/>
          </p:nvPr>
        </p:nvSpPr>
        <p:spPr>
          <a:xfrm>
            <a:off x="1897842" y="3055967"/>
            <a:ext cx="53508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31"/>
          <p:cNvSpPr txBox="1"/>
          <p:nvPr/>
        </p:nvSpPr>
        <p:spPr>
          <a:xfrm rot="5400000">
            <a:off x="-433600" y="233700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" name="Google Shape;105;p31"/>
          <p:cNvGrpSpPr/>
          <p:nvPr/>
        </p:nvGrpSpPr>
        <p:grpSpPr>
          <a:xfrm>
            <a:off x="4194039" y="4514332"/>
            <a:ext cx="772605" cy="196301"/>
            <a:chOff x="2641350" y="846250"/>
            <a:chExt cx="413600" cy="105075"/>
          </a:xfrm>
        </p:grpSpPr>
        <p:sp>
          <p:nvSpPr>
            <p:cNvPr id="106" name="Google Shape;106;p31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1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1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1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solidFill>
          <a:schemeClr val="dk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2"/>
          <p:cNvSpPr txBox="1"/>
          <p:nvPr/>
        </p:nvSpPr>
        <p:spPr>
          <a:xfrm rot="5400000">
            <a:off x="-571525" y="3695550"/>
            <a:ext cx="17523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2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3" name="Google Shape;113;p32"/>
          <p:cNvSpPr/>
          <p:nvPr/>
        </p:nvSpPr>
        <p:spPr>
          <a:xfrm>
            <a:off x="719509" y="1393266"/>
            <a:ext cx="7704000" cy="296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2"/>
          <p:cNvSpPr txBox="1">
            <a:spLocks noGrp="1"/>
          </p:cNvSpPr>
          <p:nvPr>
            <p:ph type="title"/>
          </p:nvPr>
        </p:nvSpPr>
        <p:spPr>
          <a:xfrm>
            <a:off x="1205424" y="3396700"/>
            <a:ext cx="18132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32"/>
          <p:cNvSpPr txBox="1">
            <a:spLocks noGrp="1"/>
          </p:cNvSpPr>
          <p:nvPr>
            <p:ph type="title" idx="2"/>
          </p:nvPr>
        </p:nvSpPr>
        <p:spPr>
          <a:xfrm>
            <a:off x="3658409" y="3396700"/>
            <a:ext cx="18159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2"/>
          <p:cNvSpPr txBox="1">
            <a:spLocks noGrp="1"/>
          </p:cNvSpPr>
          <p:nvPr>
            <p:ph type="title" idx="3"/>
          </p:nvPr>
        </p:nvSpPr>
        <p:spPr>
          <a:xfrm>
            <a:off x="6120687" y="3396704"/>
            <a:ext cx="18288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2"/>
          <p:cNvSpPr txBox="1">
            <a:spLocks noGrp="1"/>
          </p:cNvSpPr>
          <p:nvPr>
            <p:ph type="title" idx="4"/>
          </p:nvPr>
        </p:nvSpPr>
        <p:spPr>
          <a:xfrm>
            <a:off x="1204084" y="2368650"/>
            <a:ext cx="1815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" name="Google Shape;118;p32"/>
          <p:cNvSpPr txBox="1">
            <a:spLocks noGrp="1"/>
          </p:cNvSpPr>
          <p:nvPr>
            <p:ph type="subTitle" idx="1"/>
          </p:nvPr>
        </p:nvSpPr>
        <p:spPr>
          <a:xfrm>
            <a:off x="1204084" y="2878975"/>
            <a:ext cx="1815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2"/>
          <p:cNvSpPr txBox="1">
            <a:spLocks noGrp="1"/>
          </p:cNvSpPr>
          <p:nvPr>
            <p:ph type="title" idx="5"/>
          </p:nvPr>
        </p:nvSpPr>
        <p:spPr>
          <a:xfrm>
            <a:off x="3658409" y="2368650"/>
            <a:ext cx="1815900" cy="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0" name="Google Shape;120;p32"/>
          <p:cNvSpPr txBox="1">
            <a:spLocks noGrp="1"/>
          </p:cNvSpPr>
          <p:nvPr>
            <p:ph type="subTitle" idx="6"/>
          </p:nvPr>
        </p:nvSpPr>
        <p:spPr>
          <a:xfrm>
            <a:off x="3658409" y="2875724"/>
            <a:ext cx="18159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2"/>
          <p:cNvSpPr txBox="1">
            <a:spLocks noGrp="1"/>
          </p:cNvSpPr>
          <p:nvPr>
            <p:ph type="title" idx="7"/>
          </p:nvPr>
        </p:nvSpPr>
        <p:spPr>
          <a:xfrm>
            <a:off x="6120687" y="2368650"/>
            <a:ext cx="1828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2" name="Google Shape;122;p32"/>
          <p:cNvSpPr txBox="1">
            <a:spLocks noGrp="1"/>
          </p:cNvSpPr>
          <p:nvPr>
            <p:ph type="subTitle" idx="8"/>
          </p:nvPr>
        </p:nvSpPr>
        <p:spPr>
          <a:xfrm>
            <a:off x="6120687" y="2878975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2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dk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3"/>
          <p:cNvSpPr txBox="1"/>
          <p:nvPr/>
        </p:nvSpPr>
        <p:spPr>
          <a:xfrm rot="5400000">
            <a:off x="-1536625" y="2730450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3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7" name="Google Shape;127;p33"/>
          <p:cNvSpPr/>
          <p:nvPr/>
        </p:nvSpPr>
        <p:spPr>
          <a:xfrm>
            <a:off x="1958925" y="535000"/>
            <a:ext cx="5239800" cy="4073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3"/>
          <p:cNvSpPr txBox="1">
            <a:spLocks noGrp="1"/>
          </p:cNvSpPr>
          <p:nvPr>
            <p:ph type="ctrTitle"/>
          </p:nvPr>
        </p:nvSpPr>
        <p:spPr>
          <a:xfrm>
            <a:off x="2429950" y="723341"/>
            <a:ext cx="4284000" cy="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9" name="Google Shape;129;p33"/>
          <p:cNvSpPr txBox="1">
            <a:spLocks noGrp="1"/>
          </p:cNvSpPr>
          <p:nvPr>
            <p:ph type="subTitle" idx="1"/>
          </p:nvPr>
        </p:nvSpPr>
        <p:spPr>
          <a:xfrm>
            <a:off x="2687700" y="2227616"/>
            <a:ext cx="3778800" cy="12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0" name="Google Shape;130;p33"/>
          <p:cNvSpPr txBox="1"/>
          <p:nvPr/>
        </p:nvSpPr>
        <p:spPr>
          <a:xfrm>
            <a:off x="2359091" y="3530100"/>
            <a:ext cx="44346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CREDITS: This presentation template was created by </a:t>
            </a:r>
            <a:r>
              <a:rPr lang="en" sz="1200" b="1" i="0" u="none" strike="noStrike" cap="none">
                <a:solidFill>
                  <a:srgbClr val="434343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0" i="0" u="none" strike="noStrike" cap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, including icons by </a:t>
            </a:r>
            <a:r>
              <a:rPr lang="en" sz="1200" b="1" i="0" u="none" strike="noStrike" cap="none">
                <a:solidFill>
                  <a:srgbClr val="434343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0" i="0" u="none" strike="noStrike" cap="non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 and infographics &amp; images by </a:t>
            </a:r>
            <a:r>
              <a:rPr lang="en" sz="1200" b="1" i="0" u="none" strike="noStrike" cap="none">
                <a:solidFill>
                  <a:srgbClr val="434343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5"/>
          <p:cNvSpPr txBox="1"/>
          <p:nvPr/>
        </p:nvSpPr>
        <p:spPr>
          <a:xfrm>
            <a:off x="11400" y="4030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8" name="Google Shape;138;p35"/>
          <p:cNvSpPr txBox="1">
            <a:spLocks noGrp="1"/>
          </p:cNvSpPr>
          <p:nvPr>
            <p:ph type="subTitle" idx="1"/>
          </p:nvPr>
        </p:nvSpPr>
        <p:spPr>
          <a:xfrm>
            <a:off x="1834113" y="1773447"/>
            <a:ext cx="27522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9" name="Google Shape;139;p35"/>
          <p:cNvSpPr txBox="1">
            <a:spLocks noGrp="1"/>
          </p:cNvSpPr>
          <p:nvPr>
            <p:ph type="subTitle" idx="2"/>
          </p:nvPr>
        </p:nvSpPr>
        <p:spPr>
          <a:xfrm>
            <a:off x="4572050" y="3532125"/>
            <a:ext cx="27522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0" name="Google Shape;140;p35"/>
          <p:cNvSpPr txBox="1">
            <a:spLocks noGrp="1"/>
          </p:cNvSpPr>
          <p:nvPr>
            <p:ph type="subTitle" idx="3"/>
          </p:nvPr>
        </p:nvSpPr>
        <p:spPr>
          <a:xfrm>
            <a:off x="5103350" y="1545297"/>
            <a:ext cx="2752200" cy="9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5"/>
          <p:cNvSpPr txBox="1">
            <a:spLocks noGrp="1"/>
          </p:cNvSpPr>
          <p:nvPr>
            <p:ph type="subTitle" idx="4"/>
          </p:nvPr>
        </p:nvSpPr>
        <p:spPr>
          <a:xfrm>
            <a:off x="1236966" y="3303975"/>
            <a:ext cx="2752200" cy="9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/>
          <p:nvPr/>
        </p:nvSpPr>
        <p:spPr>
          <a:xfrm>
            <a:off x="0" y="1635000"/>
            <a:ext cx="4709100" cy="3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5" name="Google Shape;145;p36"/>
          <p:cNvSpPr txBox="1">
            <a:spLocks noGrp="1"/>
          </p:cNvSpPr>
          <p:nvPr>
            <p:ph type="subTitle" idx="1"/>
          </p:nvPr>
        </p:nvSpPr>
        <p:spPr>
          <a:xfrm>
            <a:off x="2259450" y="1849425"/>
            <a:ext cx="4625100" cy="17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7"/>
          <p:cNvSpPr txBox="1">
            <a:spLocks noGrp="1"/>
          </p:cNvSpPr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1" name="Google Shape;151;p38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2" name="Google Shape;152;p38"/>
          <p:cNvSpPr/>
          <p:nvPr/>
        </p:nvSpPr>
        <p:spPr>
          <a:xfrm>
            <a:off x="1531800" y="951900"/>
            <a:ext cx="6080400" cy="32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8"/>
          <p:cNvSpPr txBox="1">
            <a:spLocks noGrp="1"/>
          </p:cNvSpPr>
          <p:nvPr>
            <p:ph type="title" hasCustomPrompt="1"/>
          </p:nvPr>
        </p:nvSpPr>
        <p:spPr>
          <a:xfrm>
            <a:off x="2015650" y="1470933"/>
            <a:ext cx="51150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10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4" name="Google Shape;154;p38"/>
          <p:cNvSpPr txBox="1">
            <a:spLocks noGrp="1"/>
          </p:cNvSpPr>
          <p:nvPr>
            <p:ph type="subTitle" idx="1"/>
          </p:nvPr>
        </p:nvSpPr>
        <p:spPr>
          <a:xfrm>
            <a:off x="2015642" y="2982083"/>
            <a:ext cx="51150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55" name="Google Shape;155;p38"/>
          <p:cNvGrpSpPr/>
          <p:nvPr/>
        </p:nvGrpSpPr>
        <p:grpSpPr>
          <a:xfrm>
            <a:off x="2878783" y="409142"/>
            <a:ext cx="3397850" cy="187275"/>
            <a:chOff x="-3237675" y="-1132050"/>
            <a:chExt cx="3397850" cy="187275"/>
          </a:xfrm>
        </p:grpSpPr>
        <p:sp>
          <p:nvSpPr>
            <p:cNvPr id="156" name="Google Shape;156;p38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38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8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38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8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8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38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38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38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/>
          <p:nvPr/>
        </p:nvSpPr>
        <p:spPr>
          <a:xfrm>
            <a:off x="11400" y="4030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" name="Google Shape;19;p20"/>
          <p:cNvSpPr txBox="1">
            <a:spLocks noGrp="1"/>
          </p:cNvSpPr>
          <p:nvPr>
            <p:ph type="title"/>
          </p:nvPr>
        </p:nvSpPr>
        <p:spPr>
          <a:xfrm>
            <a:off x="720000" y="1621208"/>
            <a:ext cx="23364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title" idx="2"/>
          </p:nvPr>
        </p:nvSpPr>
        <p:spPr>
          <a:xfrm>
            <a:off x="720000" y="1158483"/>
            <a:ext cx="9246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subTitle" idx="1"/>
          </p:nvPr>
        </p:nvSpPr>
        <p:spPr>
          <a:xfrm>
            <a:off x="720000" y="2261249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title" idx="3"/>
          </p:nvPr>
        </p:nvSpPr>
        <p:spPr>
          <a:xfrm>
            <a:off x="3403800" y="1621216"/>
            <a:ext cx="23364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title" idx="4"/>
          </p:nvPr>
        </p:nvSpPr>
        <p:spPr>
          <a:xfrm>
            <a:off x="3403800" y="1158483"/>
            <a:ext cx="9234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subTitle" idx="5"/>
          </p:nvPr>
        </p:nvSpPr>
        <p:spPr>
          <a:xfrm>
            <a:off x="3403800" y="2261249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title" idx="6"/>
          </p:nvPr>
        </p:nvSpPr>
        <p:spPr>
          <a:xfrm>
            <a:off x="6087600" y="1621208"/>
            <a:ext cx="23364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title" idx="7"/>
          </p:nvPr>
        </p:nvSpPr>
        <p:spPr>
          <a:xfrm>
            <a:off x="6087600" y="1158483"/>
            <a:ext cx="9234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subTitle" idx="8"/>
          </p:nvPr>
        </p:nvSpPr>
        <p:spPr>
          <a:xfrm>
            <a:off x="6087600" y="2261249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title" idx="9"/>
          </p:nvPr>
        </p:nvSpPr>
        <p:spPr>
          <a:xfrm>
            <a:off x="720000" y="3475466"/>
            <a:ext cx="23364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title" idx="13"/>
          </p:nvPr>
        </p:nvSpPr>
        <p:spPr>
          <a:xfrm>
            <a:off x="720000" y="3012741"/>
            <a:ext cx="9234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subTitle" idx="14"/>
          </p:nvPr>
        </p:nvSpPr>
        <p:spPr>
          <a:xfrm>
            <a:off x="720000" y="4115508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title" idx="15"/>
          </p:nvPr>
        </p:nvSpPr>
        <p:spPr>
          <a:xfrm>
            <a:off x="3403800" y="3475466"/>
            <a:ext cx="23364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20"/>
          <p:cNvSpPr txBox="1">
            <a:spLocks noGrp="1"/>
          </p:cNvSpPr>
          <p:nvPr>
            <p:ph type="title" idx="16"/>
          </p:nvPr>
        </p:nvSpPr>
        <p:spPr>
          <a:xfrm>
            <a:off x="3403800" y="3012741"/>
            <a:ext cx="9234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" name="Google Shape;33;p20"/>
          <p:cNvSpPr txBox="1">
            <a:spLocks noGrp="1"/>
          </p:cNvSpPr>
          <p:nvPr>
            <p:ph type="subTitle" idx="17"/>
          </p:nvPr>
        </p:nvSpPr>
        <p:spPr>
          <a:xfrm>
            <a:off x="3403800" y="4115508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20"/>
          <p:cNvSpPr txBox="1">
            <a:spLocks noGrp="1"/>
          </p:cNvSpPr>
          <p:nvPr>
            <p:ph type="title" idx="18"/>
          </p:nvPr>
        </p:nvSpPr>
        <p:spPr>
          <a:xfrm>
            <a:off x="6087600" y="3475466"/>
            <a:ext cx="23364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20"/>
          <p:cNvSpPr txBox="1">
            <a:spLocks noGrp="1"/>
          </p:cNvSpPr>
          <p:nvPr>
            <p:ph type="title" idx="19"/>
          </p:nvPr>
        </p:nvSpPr>
        <p:spPr>
          <a:xfrm>
            <a:off x="6087600" y="3012741"/>
            <a:ext cx="9234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subTitle" idx="20"/>
          </p:nvPr>
        </p:nvSpPr>
        <p:spPr>
          <a:xfrm>
            <a:off x="6087600" y="4115508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dk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0"/>
          <p:cNvSpPr txBox="1"/>
          <p:nvPr/>
        </p:nvSpPr>
        <p:spPr>
          <a:xfrm>
            <a:off x="0" y="1635000"/>
            <a:ext cx="4709100" cy="3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8" name="Google Shape;168;p40"/>
          <p:cNvSpPr/>
          <p:nvPr/>
        </p:nvSpPr>
        <p:spPr>
          <a:xfrm>
            <a:off x="715100" y="698850"/>
            <a:ext cx="7713900" cy="37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40"/>
          <p:cNvSpPr txBox="1">
            <a:spLocks noGrp="1"/>
          </p:cNvSpPr>
          <p:nvPr>
            <p:ph type="title"/>
          </p:nvPr>
        </p:nvSpPr>
        <p:spPr>
          <a:xfrm>
            <a:off x="2290025" y="3240300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0" name="Google Shape;170;p40"/>
          <p:cNvSpPr txBox="1">
            <a:spLocks noGrp="1"/>
          </p:cNvSpPr>
          <p:nvPr>
            <p:ph type="subTitle" idx="1"/>
          </p:nvPr>
        </p:nvSpPr>
        <p:spPr>
          <a:xfrm>
            <a:off x="1458125" y="1416700"/>
            <a:ext cx="6227700" cy="17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">
  <p:cSld name="CUSTOM_2">
    <p:bg>
      <p:bgPr>
        <a:solidFill>
          <a:schemeClr val="dk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1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3" name="Google Shape;173;p41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4" name="Google Shape;174;p41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5" name="Google Shape;175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41"/>
          <p:cNvSpPr/>
          <p:nvPr/>
        </p:nvSpPr>
        <p:spPr>
          <a:xfrm>
            <a:off x="873363" y="1168200"/>
            <a:ext cx="4661700" cy="344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41"/>
          <p:cNvSpPr/>
          <p:nvPr/>
        </p:nvSpPr>
        <p:spPr>
          <a:xfrm>
            <a:off x="5781538" y="1168200"/>
            <a:ext cx="2489100" cy="344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3">
  <p:cSld name="CUSTOM_2_1_1">
    <p:bg>
      <p:bgPr>
        <a:solidFill>
          <a:schemeClr val="dk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2"/>
          <p:cNvSpPr txBox="1"/>
          <p:nvPr/>
        </p:nvSpPr>
        <p:spPr>
          <a:xfrm rot="5400000">
            <a:off x="-1536625" y="2730450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42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1" name="Google Shape;181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42"/>
          <p:cNvSpPr/>
          <p:nvPr/>
        </p:nvSpPr>
        <p:spPr>
          <a:xfrm>
            <a:off x="4759000" y="1644550"/>
            <a:ext cx="3669900" cy="296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42"/>
          <p:cNvSpPr/>
          <p:nvPr/>
        </p:nvSpPr>
        <p:spPr>
          <a:xfrm>
            <a:off x="719492" y="1644550"/>
            <a:ext cx="3669900" cy="296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_1">
    <p:bg>
      <p:bgPr>
        <a:solidFill>
          <a:schemeClr val="dk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3"/>
          <p:cNvSpPr txBox="1"/>
          <p:nvPr/>
        </p:nvSpPr>
        <p:spPr>
          <a:xfrm>
            <a:off x="11400" y="4030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6" name="Google Shape;186;p43"/>
          <p:cNvSpPr/>
          <p:nvPr/>
        </p:nvSpPr>
        <p:spPr>
          <a:xfrm>
            <a:off x="601125" y="1017725"/>
            <a:ext cx="7962000" cy="37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188" name="Google Shape;188;p43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chemeClr val="dk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4"/>
          <p:cNvSpPr txBox="1"/>
          <p:nvPr/>
        </p:nvSpPr>
        <p:spPr>
          <a:xfrm rot="5400000">
            <a:off x="-1536625" y="2730450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44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2" name="Google Shape;192;p44"/>
          <p:cNvSpPr txBox="1">
            <a:spLocks noGrp="1"/>
          </p:cNvSpPr>
          <p:nvPr>
            <p:ph type="subTitle" idx="1"/>
          </p:nvPr>
        </p:nvSpPr>
        <p:spPr>
          <a:xfrm>
            <a:off x="1181425" y="2857791"/>
            <a:ext cx="27522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3" name="Google Shape;193;p44"/>
          <p:cNvSpPr txBox="1">
            <a:spLocks noGrp="1"/>
          </p:cNvSpPr>
          <p:nvPr>
            <p:ph type="subTitle" idx="2"/>
          </p:nvPr>
        </p:nvSpPr>
        <p:spPr>
          <a:xfrm>
            <a:off x="5220425" y="2857791"/>
            <a:ext cx="27522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4" name="Google Shape;194;p44"/>
          <p:cNvSpPr txBox="1">
            <a:spLocks noGrp="1"/>
          </p:cNvSpPr>
          <p:nvPr>
            <p:ph type="subTitle" idx="3"/>
          </p:nvPr>
        </p:nvSpPr>
        <p:spPr>
          <a:xfrm>
            <a:off x="1181425" y="3397034"/>
            <a:ext cx="2752200" cy="9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44"/>
          <p:cNvSpPr txBox="1">
            <a:spLocks noGrp="1"/>
          </p:cNvSpPr>
          <p:nvPr>
            <p:ph type="subTitle" idx="4"/>
          </p:nvPr>
        </p:nvSpPr>
        <p:spPr>
          <a:xfrm>
            <a:off x="5220425" y="3397034"/>
            <a:ext cx="2752200" cy="9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bg>
      <p:bgPr>
        <a:solidFill>
          <a:schemeClr val="dk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5"/>
          <p:cNvSpPr txBox="1"/>
          <p:nvPr/>
        </p:nvSpPr>
        <p:spPr>
          <a:xfrm>
            <a:off x="11400" y="41045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8" name="Google Shape;198;p45"/>
          <p:cNvSpPr txBox="1"/>
          <p:nvPr/>
        </p:nvSpPr>
        <p:spPr>
          <a:xfrm>
            <a:off x="11400" y="27761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9" name="Google Shape;199;p45"/>
          <p:cNvSpPr txBox="1">
            <a:spLocks noGrp="1"/>
          </p:cNvSpPr>
          <p:nvPr>
            <p:ph type="title"/>
          </p:nvPr>
        </p:nvSpPr>
        <p:spPr>
          <a:xfrm>
            <a:off x="722675" y="2160687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45"/>
          <p:cNvSpPr txBox="1">
            <a:spLocks noGrp="1"/>
          </p:cNvSpPr>
          <p:nvPr>
            <p:ph type="subTitle" idx="1"/>
          </p:nvPr>
        </p:nvSpPr>
        <p:spPr>
          <a:xfrm>
            <a:off x="722675" y="2781254"/>
            <a:ext cx="23364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45"/>
          <p:cNvSpPr txBox="1">
            <a:spLocks noGrp="1"/>
          </p:cNvSpPr>
          <p:nvPr>
            <p:ph type="title" idx="2"/>
          </p:nvPr>
        </p:nvSpPr>
        <p:spPr>
          <a:xfrm>
            <a:off x="3406475" y="2160687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45"/>
          <p:cNvSpPr txBox="1">
            <a:spLocks noGrp="1"/>
          </p:cNvSpPr>
          <p:nvPr>
            <p:ph type="subTitle" idx="3"/>
          </p:nvPr>
        </p:nvSpPr>
        <p:spPr>
          <a:xfrm>
            <a:off x="3406475" y="2781254"/>
            <a:ext cx="23364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45"/>
          <p:cNvSpPr txBox="1">
            <a:spLocks noGrp="1"/>
          </p:cNvSpPr>
          <p:nvPr>
            <p:ph type="title" idx="4"/>
          </p:nvPr>
        </p:nvSpPr>
        <p:spPr>
          <a:xfrm>
            <a:off x="6090275" y="2160687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45"/>
          <p:cNvSpPr txBox="1">
            <a:spLocks noGrp="1"/>
          </p:cNvSpPr>
          <p:nvPr>
            <p:ph type="subTitle" idx="5"/>
          </p:nvPr>
        </p:nvSpPr>
        <p:spPr>
          <a:xfrm>
            <a:off x="6090275" y="2781254"/>
            <a:ext cx="23364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45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45"/>
          <p:cNvSpPr txBox="1">
            <a:spLocks noGrp="1"/>
          </p:cNvSpPr>
          <p:nvPr>
            <p:ph type="title" idx="7"/>
          </p:nvPr>
        </p:nvSpPr>
        <p:spPr>
          <a:xfrm>
            <a:off x="722675" y="3508938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45"/>
          <p:cNvSpPr txBox="1">
            <a:spLocks noGrp="1"/>
          </p:cNvSpPr>
          <p:nvPr>
            <p:ph type="title" idx="8"/>
          </p:nvPr>
        </p:nvSpPr>
        <p:spPr>
          <a:xfrm>
            <a:off x="3406475" y="3508938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45"/>
          <p:cNvSpPr txBox="1">
            <a:spLocks noGrp="1"/>
          </p:cNvSpPr>
          <p:nvPr>
            <p:ph type="title" idx="9"/>
          </p:nvPr>
        </p:nvSpPr>
        <p:spPr>
          <a:xfrm>
            <a:off x="6090275" y="3508938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">
    <p:bg>
      <p:bgPr>
        <a:solidFill>
          <a:schemeClr val="dk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6"/>
          <p:cNvSpPr txBox="1"/>
          <p:nvPr/>
        </p:nvSpPr>
        <p:spPr>
          <a:xfrm>
            <a:off x="4434900" y="1574750"/>
            <a:ext cx="4709100" cy="3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1" name="Google Shape;211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46"/>
          <p:cNvSpPr txBox="1">
            <a:spLocks noGrp="1"/>
          </p:cNvSpPr>
          <p:nvPr>
            <p:ph type="title" idx="2"/>
          </p:nvPr>
        </p:nvSpPr>
        <p:spPr>
          <a:xfrm>
            <a:off x="731342" y="2905242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3" name="Google Shape;213;p46"/>
          <p:cNvSpPr txBox="1">
            <a:spLocks noGrp="1"/>
          </p:cNvSpPr>
          <p:nvPr>
            <p:ph type="subTitle" idx="1"/>
          </p:nvPr>
        </p:nvSpPr>
        <p:spPr>
          <a:xfrm>
            <a:off x="731342" y="3415567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6"/>
          <p:cNvSpPr txBox="1">
            <a:spLocks noGrp="1"/>
          </p:cNvSpPr>
          <p:nvPr>
            <p:ph type="title" idx="3"/>
          </p:nvPr>
        </p:nvSpPr>
        <p:spPr>
          <a:xfrm>
            <a:off x="3430611" y="2905242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5" name="Google Shape;215;p46"/>
          <p:cNvSpPr txBox="1">
            <a:spLocks noGrp="1"/>
          </p:cNvSpPr>
          <p:nvPr>
            <p:ph type="subTitle" idx="4"/>
          </p:nvPr>
        </p:nvSpPr>
        <p:spPr>
          <a:xfrm>
            <a:off x="3430611" y="3415567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46"/>
          <p:cNvSpPr txBox="1">
            <a:spLocks noGrp="1"/>
          </p:cNvSpPr>
          <p:nvPr>
            <p:ph type="title" idx="5"/>
          </p:nvPr>
        </p:nvSpPr>
        <p:spPr>
          <a:xfrm>
            <a:off x="6129887" y="2905242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7" name="Google Shape;217;p46"/>
          <p:cNvSpPr txBox="1">
            <a:spLocks noGrp="1"/>
          </p:cNvSpPr>
          <p:nvPr>
            <p:ph type="subTitle" idx="6"/>
          </p:nvPr>
        </p:nvSpPr>
        <p:spPr>
          <a:xfrm>
            <a:off x="6129887" y="3415567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4_1">
    <p:bg>
      <p:bgPr>
        <a:solidFill>
          <a:schemeClr val="dk1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7"/>
          <p:cNvSpPr txBox="1"/>
          <p:nvPr/>
        </p:nvSpPr>
        <p:spPr>
          <a:xfrm rot="5400000">
            <a:off x="-1536625" y="2730450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47"/>
          <p:cNvSpPr txBox="1">
            <a:spLocks noGrp="1"/>
          </p:cNvSpPr>
          <p:nvPr>
            <p:ph type="title" idx="2"/>
          </p:nvPr>
        </p:nvSpPr>
        <p:spPr>
          <a:xfrm>
            <a:off x="731342" y="3034959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2" name="Google Shape;222;p47"/>
          <p:cNvSpPr txBox="1">
            <a:spLocks noGrp="1"/>
          </p:cNvSpPr>
          <p:nvPr>
            <p:ph type="subTitle" idx="1"/>
          </p:nvPr>
        </p:nvSpPr>
        <p:spPr>
          <a:xfrm>
            <a:off x="731342" y="3545284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47"/>
          <p:cNvSpPr txBox="1">
            <a:spLocks noGrp="1"/>
          </p:cNvSpPr>
          <p:nvPr>
            <p:ph type="title" idx="3"/>
          </p:nvPr>
        </p:nvSpPr>
        <p:spPr>
          <a:xfrm>
            <a:off x="3430611" y="3034959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4" name="Google Shape;224;p47"/>
          <p:cNvSpPr txBox="1">
            <a:spLocks noGrp="1"/>
          </p:cNvSpPr>
          <p:nvPr>
            <p:ph type="subTitle" idx="4"/>
          </p:nvPr>
        </p:nvSpPr>
        <p:spPr>
          <a:xfrm>
            <a:off x="3430611" y="3545284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47"/>
          <p:cNvSpPr txBox="1">
            <a:spLocks noGrp="1"/>
          </p:cNvSpPr>
          <p:nvPr>
            <p:ph type="title" idx="5"/>
          </p:nvPr>
        </p:nvSpPr>
        <p:spPr>
          <a:xfrm>
            <a:off x="6129887" y="3034959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6" name="Google Shape;226;p47"/>
          <p:cNvSpPr txBox="1">
            <a:spLocks noGrp="1"/>
          </p:cNvSpPr>
          <p:nvPr>
            <p:ph type="subTitle" idx="6"/>
          </p:nvPr>
        </p:nvSpPr>
        <p:spPr>
          <a:xfrm>
            <a:off x="6129887" y="3545284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solidFill>
          <a:schemeClr val="dk1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8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9" name="Google Shape;229;p48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0" name="Google Shape;230;p48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1" name="Google Shape;231;p48"/>
          <p:cNvSpPr/>
          <p:nvPr/>
        </p:nvSpPr>
        <p:spPr>
          <a:xfrm>
            <a:off x="712400" y="1168200"/>
            <a:ext cx="7716600" cy="344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48"/>
          <p:cNvSpPr txBox="1">
            <a:spLocks noGrp="1"/>
          </p:cNvSpPr>
          <p:nvPr>
            <p:ph type="title"/>
          </p:nvPr>
        </p:nvSpPr>
        <p:spPr>
          <a:xfrm>
            <a:off x="1195863" y="1454250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3" name="Google Shape;233;p48"/>
          <p:cNvSpPr txBox="1">
            <a:spLocks noGrp="1"/>
          </p:cNvSpPr>
          <p:nvPr>
            <p:ph type="subTitle" idx="1"/>
          </p:nvPr>
        </p:nvSpPr>
        <p:spPr>
          <a:xfrm>
            <a:off x="1195863" y="2040775"/>
            <a:ext cx="2867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48"/>
          <p:cNvSpPr txBox="1">
            <a:spLocks noGrp="1"/>
          </p:cNvSpPr>
          <p:nvPr>
            <p:ph type="title" idx="2"/>
          </p:nvPr>
        </p:nvSpPr>
        <p:spPr>
          <a:xfrm>
            <a:off x="5081043" y="1454250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5" name="Google Shape;235;p48"/>
          <p:cNvSpPr txBox="1">
            <a:spLocks noGrp="1"/>
          </p:cNvSpPr>
          <p:nvPr>
            <p:ph type="subTitle" idx="3"/>
          </p:nvPr>
        </p:nvSpPr>
        <p:spPr>
          <a:xfrm>
            <a:off x="5081043" y="2040775"/>
            <a:ext cx="2867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48"/>
          <p:cNvSpPr txBox="1">
            <a:spLocks noGrp="1"/>
          </p:cNvSpPr>
          <p:nvPr>
            <p:ph type="title" idx="4"/>
          </p:nvPr>
        </p:nvSpPr>
        <p:spPr>
          <a:xfrm>
            <a:off x="1195863" y="3268650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7" name="Google Shape;237;p48"/>
          <p:cNvSpPr txBox="1">
            <a:spLocks noGrp="1"/>
          </p:cNvSpPr>
          <p:nvPr>
            <p:ph type="subTitle" idx="5"/>
          </p:nvPr>
        </p:nvSpPr>
        <p:spPr>
          <a:xfrm>
            <a:off x="1195863" y="3855175"/>
            <a:ext cx="2867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48"/>
          <p:cNvSpPr txBox="1">
            <a:spLocks noGrp="1"/>
          </p:cNvSpPr>
          <p:nvPr>
            <p:ph type="title" idx="6"/>
          </p:nvPr>
        </p:nvSpPr>
        <p:spPr>
          <a:xfrm>
            <a:off x="5081043" y="3268650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9" name="Google Shape;239;p48"/>
          <p:cNvSpPr txBox="1">
            <a:spLocks noGrp="1"/>
          </p:cNvSpPr>
          <p:nvPr>
            <p:ph type="subTitle" idx="7"/>
          </p:nvPr>
        </p:nvSpPr>
        <p:spPr>
          <a:xfrm>
            <a:off x="5081043" y="3855175"/>
            <a:ext cx="2867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48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1"/>
          <p:cNvSpPr txBox="1">
            <a:spLocks noGrp="1"/>
          </p:cNvSpPr>
          <p:nvPr>
            <p:ph type="title"/>
          </p:nvPr>
        </p:nvSpPr>
        <p:spPr>
          <a:xfrm>
            <a:off x="2106050" y="2190967"/>
            <a:ext cx="4944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21"/>
          <p:cNvSpPr txBox="1">
            <a:spLocks noGrp="1"/>
          </p:cNvSpPr>
          <p:nvPr>
            <p:ph type="title" idx="2"/>
          </p:nvPr>
        </p:nvSpPr>
        <p:spPr>
          <a:xfrm>
            <a:off x="3638942" y="13491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1" name="Google Shape;41;p21"/>
          <p:cNvSpPr txBox="1">
            <a:spLocks noGrp="1"/>
          </p:cNvSpPr>
          <p:nvPr>
            <p:ph type="subTitle" idx="1"/>
          </p:nvPr>
        </p:nvSpPr>
        <p:spPr>
          <a:xfrm>
            <a:off x="1897842" y="3055967"/>
            <a:ext cx="53508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1"/>
          <p:cNvSpPr txBox="1"/>
          <p:nvPr/>
        </p:nvSpPr>
        <p:spPr>
          <a:xfrm rot="5400000">
            <a:off x="-577075" y="3689750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solidFill>
          <a:schemeClr val="dk1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9"/>
          <p:cNvSpPr txBox="1"/>
          <p:nvPr/>
        </p:nvSpPr>
        <p:spPr>
          <a:xfrm rot="5400000">
            <a:off x="-1274000" y="2227883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49"/>
          <p:cNvSpPr txBox="1"/>
          <p:nvPr/>
        </p:nvSpPr>
        <p:spPr>
          <a:xfrm rot="5400000">
            <a:off x="6769175" y="2380283"/>
            <a:ext cx="36825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/(AI)/(AI)/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49"/>
          <p:cNvSpPr txBox="1">
            <a:spLocks noGrp="1"/>
          </p:cNvSpPr>
          <p:nvPr>
            <p:ph type="title"/>
          </p:nvPr>
        </p:nvSpPr>
        <p:spPr>
          <a:xfrm>
            <a:off x="720000" y="183525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5" name="Google Shape;245;p49"/>
          <p:cNvSpPr txBox="1">
            <a:spLocks noGrp="1"/>
          </p:cNvSpPr>
          <p:nvPr>
            <p:ph type="subTitle" idx="1"/>
          </p:nvPr>
        </p:nvSpPr>
        <p:spPr>
          <a:xfrm>
            <a:off x="720000" y="23455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9"/>
          <p:cNvSpPr txBox="1">
            <a:spLocks noGrp="1"/>
          </p:cNvSpPr>
          <p:nvPr>
            <p:ph type="title" idx="2"/>
          </p:nvPr>
        </p:nvSpPr>
        <p:spPr>
          <a:xfrm>
            <a:off x="3419269" y="183525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7" name="Google Shape;247;p49"/>
          <p:cNvSpPr txBox="1">
            <a:spLocks noGrp="1"/>
          </p:cNvSpPr>
          <p:nvPr>
            <p:ph type="subTitle" idx="3"/>
          </p:nvPr>
        </p:nvSpPr>
        <p:spPr>
          <a:xfrm>
            <a:off x="3419269" y="23455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49"/>
          <p:cNvSpPr txBox="1">
            <a:spLocks noGrp="1"/>
          </p:cNvSpPr>
          <p:nvPr>
            <p:ph type="title" idx="4"/>
          </p:nvPr>
        </p:nvSpPr>
        <p:spPr>
          <a:xfrm>
            <a:off x="720000" y="3618817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9" name="Google Shape;249;p49"/>
          <p:cNvSpPr txBox="1">
            <a:spLocks noGrp="1"/>
          </p:cNvSpPr>
          <p:nvPr>
            <p:ph type="subTitle" idx="5"/>
          </p:nvPr>
        </p:nvSpPr>
        <p:spPr>
          <a:xfrm>
            <a:off x="720000" y="4129142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49"/>
          <p:cNvSpPr txBox="1">
            <a:spLocks noGrp="1"/>
          </p:cNvSpPr>
          <p:nvPr>
            <p:ph type="title" idx="6"/>
          </p:nvPr>
        </p:nvSpPr>
        <p:spPr>
          <a:xfrm>
            <a:off x="3419269" y="3618817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1" name="Google Shape;251;p49"/>
          <p:cNvSpPr txBox="1">
            <a:spLocks noGrp="1"/>
          </p:cNvSpPr>
          <p:nvPr>
            <p:ph type="subTitle" idx="7"/>
          </p:nvPr>
        </p:nvSpPr>
        <p:spPr>
          <a:xfrm>
            <a:off x="3419269" y="4129142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49"/>
          <p:cNvSpPr txBox="1">
            <a:spLocks noGrp="1"/>
          </p:cNvSpPr>
          <p:nvPr>
            <p:ph type="title" idx="8"/>
          </p:nvPr>
        </p:nvSpPr>
        <p:spPr>
          <a:xfrm>
            <a:off x="6118545" y="1835250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3" name="Google Shape;253;p49"/>
          <p:cNvSpPr txBox="1">
            <a:spLocks noGrp="1"/>
          </p:cNvSpPr>
          <p:nvPr>
            <p:ph type="subTitle" idx="9"/>
          </p:nvPr>
        </p:nvSpPr>
        <p:spPr>
          <a:xfrm>
            <a:off x="6118545" y="234557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49"/>
          <p:cNvSpPr txBox="1">
            <a:spLocks noGrp="1"/>
          </p:cNvSpPr>
          <p:nvPr>
            <p:ph type="title" idx="13"/>
          </p:nvPr>
        </p:nvSpPr>
        <p:spPr>
          <a:xfrm>
            <a:off x="6118545" y="3618817"/>
            <a:ext cx="2305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5" name="Google Shape;255;p49"/>
          <p:cNvSpPr txBox="1">
            <a:spLocks noGrp="1"/>
          </p:cNvSpPr>
          <p:nvPr>
            <p:ph type="subTitle" idx="14"/>
          </p:nvPr>
        </p:nvSpPr>
        <p:spPr>
          <a:xfrm>
            <a:off x="6118545" y="4129142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49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dk1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50"/>
          <p:cNvGrpSpPr/>
          <p:nvPr/>
        </p:nvGrpSpPr>
        <p:grpSpPr>
          <a:xfrm>
            <a:off x="-457433" y="534990"/>
            <a:ext cx="2192659" cy="557097"/>
            <a:chOff x="2641350" y="846250"/>
            <a:chExt cx="413600" cy="105075"/>
          </a:xfrm>
        </p:grpSpPr>
        <p:sp>
          <p:nvSpPr>
            <p:cNvPr id="259" name="Google Shape;259;p50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50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50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50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" name="Google Shape;263;p50"/>
          <p:cNvGrpSpPr/>
          <p:nvPr/>
        </p:nvGrpSpPr>
        <p:grpSpPr>
          <a:xfrm>
            <a:off x="2881200" y="4514854"/>
            <a:ext cx="3397850" cy="187275"/>
            <a:chOff x="-3237675" y="-1132050"/>
            <a:chExt cx="3397850" cy="187275"/>
          </a:xfrm>
        </p:grpSpPr>
        <p:sp>
          <p:nvSpPr>
            <p:cNvPr id="264" name="Google Shape;264;p50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50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50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50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50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50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50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50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50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3" name="Google Shape;273;p50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accent1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1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6" name="Google Shape;276;p51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7" name="Google Shape;277;p51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8" name="Google Shape;278;p51"/>
          <p:cNvSpPr/>
          <p:nvPr/>
        </p:nvSpPr>
        <p:spPr>
          <a:xfrm>
            <a:off x="708150" y="535050"/>
            <a:ext cx="7720800" cy="40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9" name="Google Shape;279;p51"/>
          <p:cNvGrpSpPr/>
          <p:nvPr/>
        </p:nvGrpSpPr>
        <p:grpSpPr>
          <a:xfrm>
            <a:off x="419564" y="436857"/>
            <a:ext cx="772605" cy="196301"/>
            <a:chOff x="2641350" y="846250"/>
            <a:chExt cx="413600" cy="105075"/>
          </a:xfrm>
        </p:grpSpPr>
        <p:sp>
          <p:nvSpPr>
            <p:cNvPr id="280" name="Google Shape;280;p51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51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51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51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4" name="Google Shape;284;p51"/>
          <p:cNvGrpSpPr/>
          <p:nvPr/>
        </p:nvGrpSpPr>
        <p:grpSpPr>
          <a:xfrm>
            <a:off x="7959731" y="436857"/>
            <a:ext cx="772605" cy="196301"/>
            <a:chOff x="2641350" y="846250"/>
            <a:chExt cx="413600" cy="105075"/>
          </a:xfrm>
        </p:grpSpPr>
        <p:sp>
          <p:nvSpPr>
            <p:cNvPr id="285" name="Google Shape;285;p51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51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51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51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2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5" name="Google Shape;45;p22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6" name="Google Shape;46;p22"/>
          <p:cNvSpPr txBox="1">
            <a:spLocks noGrp="1"/>
          </p:cNvSpPr>
          <p:nvPr>
            <p:ph type="title"/>
          </p:nvPr>
        </p:nvSpPr>
        <p:spPr>
          <a:xfrm>
            <a:off x="896000" y="1424283"/>
            <a:ext cx="367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body" idx="1"/>
          </p:nvPr>
        </p:nvSpPr>
        <p:spPr>
          <a:xfrm>
            <a:off x="896000" y="2179726"/>
            <a:ext cx="36759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dk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3"/>
          <p:cNvSpPr txBox="1"/>
          <p:nvPr/>
        </p:nvSpPr>
        <p:spPr>
          <a:xfrm rot="5400000">
            <a:off x="-571525" y="3695550"/>
            <a:ext cx="17523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3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1" name="Google Shape;51;p23"/>
          <p:cNvSpPr/>
          <p:nvPr/>
        </p:nvSpPr>
        <p:spPr>
          <a:xfrm>
            <a:off x="719509" y="1393266"/>
            <a:ext cx="7704000" cy="296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3"/>
          <p:cNvSpPr txBox="1">
            <a:spLocks noGrp="1"/>
          </p:cNvSpPr>
          <p:nvPr>
            <p:ph type="title"/>
          </p:nvPr>
        </p:nvSpPr>
        <p:spPr>
          <a:xfrm>
            <a:off x="872400" y="2645013"/>
            <a:ext cx="2336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subTitle" idx="1"/>
          </p:nvPr>
        </p:nvSpPr>
        <p:spPr>
          <a:xfrm>
            <a:off x="872400" y="3094224"/>
            <a:ext cx="2336400" cy="9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23"/>
          <p:cNvSpPr txBox="1">
            <a:spLocks noGrp="1"/>
          </p:cNvSpPr>
          <p:nvPr>
            <p:ph type="title" idx="2"/>
          </p:nvPr>
        </p:nvSpPr>
        <p:spPr>
          <a:xfrm>
            <a:off x="3403800" y="2645013"/>
            <a:ext cx="2336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5" name="Google Shape;55;p23"/>
          <p:cNvSpPr txBox="1">
            <a:spLocks noGrp="1"/>
          </p:cNvSpPr>
          <p:nvPr>
            <p:ph type="subTitle" idx="3"/>
          </p:nvPr>
        </p:nvSpPr>
        <p:spPr>
          <a:xfrm>
            <a:off x="3403800" y="3094224"/>
            <a:ext cx="2336400" cy="9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23"/>
          <p:cNvSpPr txBox="1">
            <a:spLocks noGrp="1"/>
          </p:cNvSpPr>
          <p:nvPr>
            <p:ph type="title" idx="4"/>
          </p:nvPr>
        </p:nvSpPr>
        <p:spPr>
          <a:xfrm>
            <a:off x="5935200" y="2645013"/>
            <a:ext cx="2336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subTitle" idx="5"/>
          </p:nvPr>
        </p:nvSpPr>
        <p:spPr>
          <a:xfrm>
            <a:off x="5935200" y="3094224"/>
            <a:ext cx="2336400" cy="9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23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bg>
      <p:bgPr>
        <a:solidFill>
          <a:schemeClr val="accen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4"/>
          <p:cNvSpPr txBox="1">
            <a:spLocks noGrp="1"/>
          </p:cNvSpPr>
          <p:nvPr>
            <p:ph type="title"/>
          </p:nvPr>
        </p:nvSpPr>
        <p:spPr>
          <a:xfrm>
            <a:off x="1039150" y="2190975"/>
            <a:ext cx="5106000" cy="14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24"/>
          <p:cNvSpPr txBox="1">
            <a:spLocks noGrp="1"/>
          </p:cNvSpPr>
          <p:nvPr>
            <p:ph type="title" idx="2"/>
          </p:nvPr>
        </p:nvSpPr>
        <p:spPr>
          <a:xfrm>
            <a:off x="1039142" y="13491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2" name="Google Shape;62;p24"/>
          <p:cNvSpPr txBox="1">
            <a:spLocks noGrp="1"/>
          </p:cNvSpPr>
          <p:nvPr>
            <p:ph type="subTitle" idx="1"/>
          </p:nvPr>
        </p:nvSpPr>
        <p:spPr>
          <a:xfrm>
            <a:off x="1039150" y="3685050"/>
            <a:ext cx="51060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"/>
          <p:cNvSpPr txBox="1"/>
          <p:nvPr/>
        </p:nvSpPr>
        <p:spPr>
          <a:xfrm rot="5400000">
            <a:off x="7451475" y="309900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CUSTOM_2_1">
    <p:bg>
      <p:bgPr>
        <a:solidFill>
          <a:schemeClr val="dk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5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6" name="Google Shape;66;p25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7" name="Google Shape;67;p25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8" name="Google Shape;68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5"/>
          <p:cNvSpPr/>
          <p:nvPr/>
        </p:nvSpPr>
        <p:spPr>
          <a:xfrm>
            <a:off x="712400" y="1168200"/>
            <a:ext cx="7716600" cy="344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" name="Google Shape;70;p25"/>
          <p:cNvGrpSpPr/>
          <p:nvPr/>
        </p:nvGrpSpPr>
        <p:grpSpPr>
          <a:xfrm rot="10800000">
            <a:off x="-466752" y="434375"/>
            <a:ext cx="2159530" cy="548628"/>
            <a:chOff x="2641350" y="846250"/>
            <a:chExt cx="413600" cy="105075"/>
          </a:xfrm>
        </p:grpSpPr>
        <p:sp>
          <p:nvSpPr>
            <p:cNvPr id="71" name="Google Shape;71;p25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5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5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5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3_1">
    <p:bg>
      <p:bgPr>
        <a:solidFill>
          <a:schemeClr val="accent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6"/>
          <p:cNvSpPr txBox="1">
            <a:spLocks noGrp="1"/>
          </p:cNvSpPr>
          <p:nvPr>
            <p:ph type="title"/>
          </p:nvPr>
        </p:nvSpPr>
        <p:spPr>
          <a:xfrm>
            <a:off x="2739225" y="2190975"/>
            <a:ext cx="4944900" cy="14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title" idx="2"/>
          </p:nvPr>
        </p:nvSpPr>
        <p:spPr>
          <a:xfrm>
            <a:off x="2736775" y="13491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subTitle" idx="1"/>
          </p:nvPr>
        </p:nvSpPr>
        <p:spPr>
          <a:xfrm>
            <a:off x="2531017" y="3685058"/>
            <a:ext cx="53508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6"/>
          <p:cNvSpPr txBox="1"/>
          <p:nvPr/>
        </p:nvSpPr>
        <p:spPr>
          <a:xfrm>
            <a:off x="3601658" y="-576585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" name="Google Shape;80;p26"/>
          <p:cNvCxnSpPr/>
          <p:nvPr/>
        </p:nvCxnSpPr>
        <p:spPr>
          <a:xfrm rot="10800000">
            <a:off x="524900" y="-25"/>
            <a:ext cx="0" cy="3633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7"/>
          <p:cNvSpPr txBox="1"/>
          <p:nvPr/>
        </p:nvSpPr>
        <p:spPr>
          <a:xfrm>
            <a:off x="0" y="0"/>
            <a:ext cx="4425900" cy="37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 sz="1400" b="0" i="0" u="none" strike="noStrike" cap="none"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3" name="Google Shape;83;p27"/>
          <p:cNvSpPr/>
          <p:nvPr/>
        </p:nvSpPr>
        <p:spPr>
          <a:xfrm>
            <a:off x="1531800" y="951900"/>
            <a:ext cx="6080400" cy="32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7"/>
          <p:cNvSpPr txBox="1">
            <a:spLocks noGrp="1"/>
          </p:cNvSpPr>
          <p:nvPr>
            <p:ph type="title"/>
          </p:nvPr>
        </p:nvSpPr>
        <p:spPr>
          <a:xfrm>
            <a:off x="1792008" y="1566450"/>
            <a:ext cx="5565300" cy="20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7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27"/>
          <p:cNvSpPr txBox="1"/>
          <p:nvPr/>
        </p:nvSpPr>
        <p:spPr>
          <a:xfrm rot="-5400000">
            <a:off x="8060700" y="3912600"/>
            <a:ext cx="1388100" cy="13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00"/>
              <a:buFont typeface="Arial"/>
              <a:buNone/>
            </a:pPr>
            <a:r>
              <a:rPr lang="en" sz="79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(AI)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 sz="14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aptop Computer">
                <a:extLst>
                  <a:ext uri="{FF2B5EF4-FFF2-40B4-BE49-F238E27FC236}">
                    <a16:creationId xmlns:a16="http://schemas.microsoft.com/office/drawing/2014/main" id="{AD85E70A-435B-99BB-073C-2D46AEBA5BA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34280968"/>
                  </p:ext>
                </p:extLst>
              </p:nvPr>
            </p:nvGraphicFramePr>
            <p:xfrm>
              <a:off x="-278674" y="1003277"/>
              <a:ext cx="6223296" cy="329474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6223296" cy="3294745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340538" ay="169350" az="1680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7296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aptop Computer">
                <a:extLst>
                  <a:ext uri="{FF2B5EF4-FFF2-40B4-BE49-F238E27FC236}">
                    <a16:creationId xmlns:a16="http://schemas.microsoft.com/office/drawing/2014/main" id="{AD85E70A-435B-99BB-073C-2D46AEBA5B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78674" y="1003277"/>
                <a:ext cx="6223296" cy="3294745"/>
              </a:xfrm>
              <a:prstGeom prst="rect">
                <a:avLst/>
              </a:prstGeom>
            </p:spPr>
          </p:pic>
        </mc:Fallback>
      </mc:AlternateContent>
      <p:sp>
        <p:nvSpPr>
          <p:cNvPr id="293" name="Google Shape;293;p1"/>
          <p:cNvSpPr txBox="1">
            <a:spLocks noGrp="1"/>
          </p:cNvSpPr>
          <p:nvPr>
            <p:ph type="ctrTitle"/>
          </p:nvPr>
        </p:nvSpPr>
        <p:spPr>
          <a:xfrm>
            <a:off x="1633044" y="1509898"/>
            <a:ext cx="2476924" cy="18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None/>
            </a:pPr>
            <a:r>
              <a:rPr lang="en" sz="3600" b="1" dirty="0">
                <a:solidFill>
                  <a:srgbClr val="941651"/>
                </a:solidFill>
                <a:latin typeface="Raleway"/>
                <a:ea typeface="Raleway"/>
                <a:cs typeface="Raleway"/>
                <a:sym typeface="Raleway"/>
              </a:rPr>
              <a:t>App User Manual</a:t>
            </a:r>
            <a:endParaRPr sz="3600" dirty="0">
              <a:solidFill>
                <a:srgbClr val="941651"/>
              </a:solidFill>
            </a:endParaRPr>
          </a:p>
        </p:txBody>
      </p:sp>
      <p:grpSp>
        <p:nvGrpSpPr>
          <p:cNvPr id="374" name="Google Shape;374;p1"/>
          <p:cNvGrpSpPr/>
          <p:nvPr/>
        </p:nvGrpSpPr>
        <p:grpSpPr>
          <a:xfrm>
            <a:off x="6779025" y="349504"/>
            <a:ext cx="913425" cy="370975"/>
            <a:chOff x="6514150" y="4420266"/>
            <a:chExt cx="913425" cy="370975"/>
          </a:xfrm>
        </p:grpSpPr>
        <p:sp>
          <p:nvSpPr>
            <p:cNvPr id="375" name="Google Shape;375;p1"/>
            <p:cNvSpPr/>
            <p:nvPr/>
          </p:nvSpPr>
          <p:spPr>
            <a:xfrm>
              <a:off x="6938875" y="4420266"/>
              <a:ext cx="488700" cy="370975"/>
            </a:xfrm>
            <a:custGeom>
              <a:avLst/>
              <a:gdLst/>
              <a:ahLst/>
              <a:cxnLst/>
              <a:rect l="l" t="t" r="r" b="b"/>
              <a:pathLst>
                <a:path w="19548" h="14839" extrusionOk="0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"/>
            <p:cNvSpPr/>
            <p:nvPr/>
          </p:nvSpPr>
          <p:spPr>
            <a:xfrm>
              <a:off x="6514150" y="4420266"/>
              <a:ext cx="488700" cy="370975"/>
            </a:xfrm>
            <a:custGeom>
              <a:avLst/>
              <a:gdLst/>
              <a:ahLst/>
              <a:cxnLst/>
              <a:rect l="l" t="t" r="r" b="b"/>
              <a:pathLst>
                <a:path w="19548" h="14839" extrusionOk="0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83" name="Google Shape;383;p1"/>
          <p:cNvCxnSpPr>
            <a:cxnSpLocks/>
          </p:cNvCxnSpPr>
          <p:nvPr/>
        </p:nvCxnSpPr>
        <p:spPr>
          <a:xfrm>
            <a:off x="4672208" y="3707110"/>
            <a:ext cx="377754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4" name="Google Shape;384;p1"/>
          <p:cNvSpPr txBox="1">
            <a:spLocks noGrp="1"/>
          </p:cNvSpPr>
          <p:nvPr>
            <p:ph type="subTitle" idx="2"/>
          </p:nvPr>
        </p:nvSpPr>
        <p:spPr>
          <a:xfrm>
            <a:off x="4671791" y="3116199"/>
            <a:ext cx="44121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By Misha </a:t>
            </a:r>
            <a:r>
              <a:rPr lang="en" dirty="0" err="1"/>
              <a:t>Bablani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10"/>
          <p:cNvSpPr/>
          <p:nvPr/>
        </p:nvSpPr>
        <p:spPr>
          <a:xfrm>
            <a:off x="7119231" y="3911409"/>
            <a:ext cx="998400" cy="998400"/>
          </a:xfrm>
          <a:prstGeom prst="ellipse">
            <a:avLst/>
          </a:prstGeom>
          <a:solidFill>
            <a:srgbClr val="000000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10"/>
          <p:cNvSpPr/>
          <p:nvPr/>
        </p:nvSpPr>
        <p:spPr>
          <a:xfrm>
            <a:off x="1441200" y="535050"/>
            <a:ext cx="6261600" cy="407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10"/>
          <p:cNvSpPr/>
          <p:nvPr/>
        </p:nvSpPr>
        <p:spPr>
          <a:xfrm>
            <a:off x="1782000" y="832059"/>
            <a:ext cx="5580000" cy="344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10"/>
          <p:cNvSpPr txBox="1">
            <a:spLocks noGrp="1"/>
          </p:cNvSpPr>
          <p:nvPr>
            <p:ph type="title"/>
          </p:nvPr>
        </p:nvSpPr>
        <p:spPr>
          <a:xfrm>
            <a:off x="2303742" y="2430492"/>
            <a:ext cx="4944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My Internship so far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/>
          </a:p>
        </p:txBody>
      </p:sp>
      <p:sp>
        <p:nvSpPr>
          <p:cNvPr id="596" name="Google Shape;596;p10"/>
          <p:cNvSpPr txBox="1">
            <a:spLocks noGrp="1"/>
          </p:cNvSpPr>
          <p:nvPr>
            <p:ph type="title" idx="2"/>
          </p:nvPr>
        </p:nvSpPr>
        <p:spPr>
          <a:xfrm>
            <a:off x="5365842" y="13259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04.</a:t>
            </a:r>
            <a:endParaRPr/>
          </a:p>
        </p:txBody>
      </p:sp>
      <p:grpSp>
        <p:nvGrpSpPr>
          <p:cNvPr id="597" name="Google Shape;597;p10"/>
          <p:cNvGrpSpPr/>
          <p:nvPr/>
        </p:nvGrpSpPr>
        <p:grpSpPr>
          <a:xfrm>
            <a:off x="5591900" y="1168204"/>
            <a:ext cx="3397850" cy="187275"/>
            <a:chOff x="-3237675" y="-1132050"/>
            <a:chExt cx="3397850" cy="187275"/>
          </a:xfrm>
        </p:grpSpPr>
        <p:sp>
          <p:nvSpPr>
            <p:cNvPr id="598" name="Google Shape;598;p10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0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0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0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0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0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0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0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0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07" name="Google Shape;607;p10"/>
          <p:cNvCxnSpPr/>
          <p:nvPr/>
        </p:nvCxnSpPr>
        <p:spPr>
          <a:xfrm rot="10800000" flipH="1">
            <a:off x="2195400" y="3762159"/>
            <a:ext cx="6957300" cy="22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08" name="Google Shape;608;p10"/>
          <p:cNvGrpSpPr/>
          <p:nvPr/>
        </p:nvGrpSpPr>
        <p:grpSpPr>
          <a:xfrm>
            <a:off x="1125239" y="3675407"/>
            <a:ext cx="772605" cy="196301"/>
            <a:chOff x="2641350" y="846250"/>
            <a:chExt cx="413600" cy="105075"/>
          </a:xfrm>
        </p:grpSpPr>
        <p:sp>
          <p:nvSpPr>
            <p:cNvPr id="609" name="Google Shape;609;p10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0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0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0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11"/>
          <p:cNvSpPr txBox="1">
            <a:spLocks noGrp="1"/>
          </p:cNvSpPr>
          <p:nvPr>
            <p:ph type="title"/>
          </p:nvPr>
        </p:nvSpPr>
        <p:spPr>
          <a:xfrm>
            <a:off x="3239875" y="356775"/>
            <a:ext cx="283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My Internship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</a:pPr>
            <a:endParaRPr/>
          </a:p>
        </p:txBody>
      </p:sp>
      <p:sp>
        <p:nvSpPr>
          <p:cNvPr id="618" name="Google Shape;618;p11"/>
          <p:cNvSpPr/>
          <p:nvPr/>
        </p:nvSpPr>
        <p:spPr>
          <a:xfrm>
            <a:off x="5379367" y="2432984"/>
            <a:ext cx="162400" cy="162400"/>
          </a:xfrm>
          <a:custGeom>
            <a:avLst/>
            <a:gdLst/>
            <a:ahLst/>
            <a:cxnLst/>
            <a:rect l="l" t="t" r="r" b="b"/>
            <a:pathLst>
              <a:path w="6496" h="6496" extrusionOk="0">
                <a:moveTo>
                  <a:pt x="3239" y="2042"/>
                </a:moveTo>
                <a:cubicBezTo>
                  <a:pt x="3322" y="2042"/>
                  <a:pt x="3406" y="2052"/>
                  <a:pt x="3491" y="2071"/>
                </a:cubicBezTo>
                <a:cubicBezTo>
                  <a:pt x="4121" y="2213"/>
                  <a:pt x="4526" y="2822"/>
                  <a:pt x="4384" y="3451"/>
                </a:cubicBezTo>
                <a:cubicBezTo>
                  <a:pt x="4278" y="4002"/>
                  <a:pt x="3782" y="4367"/>
                  <a:pt x="3251" y="4367"/>
                </a:cubicBezTo>
                <a:cubicBezTo>
                  <a:pt x="3176" y="4367"/>
                  <a:pt x="3100" y="4359"/>
                  <a:pt x="3024" y="4344"/>
                </a:cubicBezTo>
                <a:cubicBezTo>
                  <a:pt x="2395" y="4202"/>
                  <a:pt x="1989" y="3593"/>
                  <a:pt x="2131" y="2964"/>
                </a:cubicBezTo>
                <a:cubicBezTo>
                  <a:pt x="2237" y="2420"/>
                  <a:pt x="2707" y="2042"/>
                  <a:pt x="3239" y="2042"/>
                </a:cubicBezTo>
                <a:close/>
                <a:moveTo>
                  <a:pt x="3390" y="0"/>
                </a:moveTo>
                <a:lnTo>
                  <a:pt x="3106" y="589"/>
                </a:lnTo>
                <a:cubicBezTo>
                  <a:pt x="2882" y="609"/>
                  <a:pt x="2639" y="650"/>
                  <a:pt x="2416" y="731"/>
                </a:cubicBezTo>
                <a:lnTo>
                  <a:pt x="1949" y="264"/>
                </a:lnTo>
                <a:lnTo>
                  <a:pt x="1056" y="853"/>
                </a:lnTo>
                <a:lnTo>
                  <a:pt x="1279" y="1462"/>
                </a:lnTo>
                <a:cubicBezTo>
                  <a:pt x="1116" y="1645"/>
                  <a:pt x="974" y="1827"/>
                  <a:pt x="873" y="2051"/>
                </a:cubicBezTo>
                <a:lnTo>
                  <a:pt x="223" y="2051"/>
                </a:lnTo>
                <a:lnTo>
                  <a:pt x="0" y="3106"/>
                </a:lnTo>
                <a:lnTo>
                  <a:pt x="589" y="3390"/>
                </a:lnTo>
                <a:cubicBezTo>
                  <a:pt x="609" y="3634"/>
                  <a:pt x="650" y="3857"/>
                  <a:pt x="711" y="4080"/>
                </a:cubicBezTo>
                <a:lnTo>
                  <a:pt x="264" y="4547"/>
                </a:lnTo>
                <a:lnTo>
                  <a:pt x="853" y="5461"/>
                </a:lnTo>
                <a:lnTo>
                  <a:pt x="1462" y="5217"/>
                </a:lnTo>
                <a:cubicBezTo>
                  <a:pt x="1624" y="5379"/>
                  <a:pt x="1827" y="5521"/>
                  <a:pt x="2050" y="5623"/>
                </a:cubicBezTo>
                <a:lnTo>
                  <a:pt x="2050" y="6272"/>
                </a:lnTo>
                <a:lnTo>
                  <a:pt x="3106" y="6496"/>
                </a:lnTo>
                <a:lnTo>
                  <a:pt x="3370" y="5907"/>
                </a:lnTo>
                <a:cubicBezTo>
                  <a:pt x="3613" y="5907"/>
                  <a:pt x="3857" y="5846"/>
                  <a:pt x="4080" y="5785"/>
                </a:cubicBezTo>
                <a:lnTo>
                  <a:pt x="4547" y="6232"/>
                </a:lnTo>
                <a:lnTo>
                  <a:pt x="5440" y="5643"/>
                </a:lnTo>
                <a:lnTo>
                  <a:pt x="5217" y="5034"/>
                </a:lnTo>
                <a:cubicBezTo>
                  <a:pt x="5379" y="4872"/>
                  <a:pt x="5521" y="4669"/>
                  <a:pt x="5623" y="4466"/>
                </a:cubicBezTo>
                <a:lnTo>
                  <a:pt x="6272" y="4446"/>
                </a:lnTo>
                <a:lnTo>
                  <a:pt x="6495" y="3390"/>
                </a:lnTo>
                <a:lnTo>
                  <a:pt x="5907" y="3126"/>
                </a:lnTo>
                <a:cubicBezTo>
                  <a:pt x="5886" y="2883"/>
                  <a:pt x="5846" y="2639"/>
                  <a:pt x="5785" y="2436"/>
                </a:cubicBezTo>
                <a:lnTo>
                  <a:pt x="6231" y="1969"/>
                </a:lnTo>
                <a:lnTo>
                  <a:pt x="5643" y="1056"/>
                </a:lnTo>
                <a:lnTo>
                  <a:pt x="5034" y="1279"/>
                </a:lnTo>
                <a:cubicBezTo>
                  <a:pt x="4851" y="1117"/>
                  <a:pt x="4669" y="995"/>
                  <a:pt x="4445" y="873"/>
                </a:cubicBezTo>
                <a:lnTo>
                  <a:pt x="4445" y="224"/>
                </a:lnTo>
                <a:lnTo>
                  <a:pt x="3390" y="0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9" name="Google Shape;619;p11"/>
          <p:cNvGrpSpPr/>
          <p:nvPr/>
        </p:nvGrpSpPr>
        <p:grpSpPr>
          <a:xfrm>
            <a:off x="5308017" y="1546884"/>
            <a:ext cx="2202625" cy="3065000"/>
            <a:chOff x="3479217" y="1546884"/>
            <a:chExt cx="2202625" cy="3065000"/>
          </a:xfrm>
        </p:grpSpPr>
        <p:sp>
          <p:nvSpPr>
            <p:cNvPr id="620" name="Google Shape;620;p11"/>
            <p:cNvSpPr/>
            <p:nvPr/>
          </p:nvSpPr>
          <p:spPr>
            <a:xfrm>
              <a:off x="4732892" y="4326134"/>
              <a:ext cx="7650" cy="7000"/>
            </a:xfrm>
            <a:custGeom>
              <a:avLst/>
              <a:gdLst/>
              <a:ahLst/>
              <a:cxnLst/>
              <a:rect l="l" t="t" r="r" b="b"/>
              <a:pathLst>
                <a:path w="306" h="280" extrusionOk="0">
                  <a:moveTo>
                    <a:pt x="155" y="1"/>
                  </a:moveTo>
                  <a:cubicBezTo>
                    <a:pt x="130" y="1"/>
                    <a:pt x="104" y="8"/>
                    <a:pt x="82" y="25"/>
                  </a:cubicBezTo>
                  <a:cubicBezTo>
                    <a:pt x="1" y="86"/>
                    <a:pt x="21" y="228"/>
                    <a:pt x="102" y="269"/>
                  </a:cubicBezTo>
                  <a:cubicBezTo>
                    <a:pt x="117" y="276"/>
                    <a:pt x="133" y="279"/>
                    <a:pt x="149" y="279"/>
                  </a:cubicBezTo>
                  <a:cubicBezTo>
                    <a:pt x="223" y="279"/>
                    <a:pt x="305" y="210"/>
                    <a:pt x="305" y="127"/>
                  </a:cubicBezTo>
                  <a:cubicBezTo>
                    <a:pt x="290" y="53"/>
                    <a:pt x="222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1"/>
            <p:cNvSpPr/>
            <p:nvPr/>
          </p:nvSpPr>
          <p:spPr>
            <a:xfrm>
              <a:off x="4892742" y="1828634"/>
              <a:ext cx="715000" cy="498325"/>
            </a:xfrm>
            <a:custGeom>
              <a:avLst/>
              <a:gdLst/>
              <a:ahLst/>
              <a:cxnLst/>
              <a:rect l="l" t="t" r="r" b="b"/>
              <a:pathLst>
                <a:path w="28600" h="19933" extrusionOk="0">
                  <a:moveTo>
                    <a:pt x="23404" y="0"/>
                  </a:moveTo>
                  <a:lnTo>
                    <a:pt x="13945" y="10697"/>
                  </a:lnTo>
                  <a:lnTo>
                    <a:pt x="0" y="13072"/>
                  </a:lnTo>
                  <a:lnTo>
                    <a:pt x="772" y="19932"/>
                  </a:lnTo>
                  <a:cubicBezTo>
                    <a:pt x="772" y="19932"/>
                    <a:pt x="17152" y="17618"/>
                    <a:pt x="18816" y="15751"/>
                  </a:cubicBezTo>
                  <a:cubicBezTo>
                    <a:pt x="20501" y="13884"/>
                    <a:pt x="28600" y="2334"/>
                    <a:pt x="28600" y="2334"/>
                  </a:cubicBezTo>
                  <a:lnTo>
                    <a:pt x="23404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1"/>
            <p:cNvSpPr/>
            <p:nvPr/>
          </p:nvSpPr>
          <p:spPr>
            <a:xfrm>
              <a:off x="5240842" y="2094009"/>
              <a:ext cx="104050" cy="142125"/>
            </a:xfrm>
            <a:custGeom>
              <a:avLst/>
              <a:gdLst/>
              <a:ahLst/>
              <a:cxnLst/>
              <a:rect l="l" t="t" r="r" b="b"/>
              <a:pathLst>
                <a:path w="4162" h="5685" extrusionOk="0">
                  <a:moveTo>
                    <a:pt x="21" y="1"/>
                  </a:moveTo>
                  <a:lnTo>
                    <a:pt x="21" y="1"/>
                  </a:lnTo>
                  <a:cubicBezTo>
                    <a:pt x="1" y="41"/>
                    <a:pt x="386" y="204"/>
                    <a:pt x="934" y="569"/>
                  </a:cubicBezTo>
                  <a:cubicBezTo>
                    <a:pt x="1218" y="731"/>
                    <a:pt x="1523" y="975"/>
                    <a:pt x="1848" y="1279"/>
                  </a:cubicBezTo>
                  <a:cubicBezTo>
                    <a:pt x="2172" y="1564"/>
                    <a:pt x="2497" y="1929"/>
                    <a:pt x="2781" y="2335"/>
                  </a:cubicBezTo>
                  <a:cubicBezTo>
                    <a:pt x="3086" y="2741"/>
                    <a:pt x="3309" y="3147"/>
                    <a:pt x="3512" y="3553"/>
                  </a:cubicBezTo>
                  <a:cubicBezTo>
                    <a:pt x="3695" y="3938"/>
                    <a:pt x="3816" y="4324"/>
                    <a:pt x="3898" y="4629"/>
                  </a:cubicBezTo>
                  <a:cubicBezTo>
                    <a:pt x="4080" y="5278"/>
                    <a:pt x="4121" y="5684"/>
                    <a:pt x="4141" y="5684"/>
                  </a:cubicBezTo>
                  <a:cubicBezTo>
                    <a:pt x="4162" y="5684"/>
                    <a:pt x="4162" y="5583"/>
                    <a:pt x="4141" y="5380"/>
                  </a:cubicBezTo>
                  <a:cubicBezTo>
                    <a:pt x="4141" y="5197"/>
                    <a:pt x="4101" y="4933"/>
                    <a:pt x="4019" y="4608"/>
                  </a:cubicBezTo>
                  <a:cubicBezTo>
                    <a:pt x="3959" y="4283"/>
                    <a:pt x="3837" y="3898"/>
                    <a:pt x="3654" y="3492"/>
                  </a:cubicBezTo>
                  <a:cubicBezTo>
                    <a:pt x="3471" y="3086"/>
                    <a:pt x="3228" y="2639"/>
                    <a:pt x="2923" y="2233"/>
                  </a:cubicBezTo>
                  <a:cubicBezTo>
                    <a:pt x="2619" y="1807"/>
                    <a:pt x="2294" y="1462"/>
                    <a:pt x="1949" y="1158"/>
                  </a:cubicBezTo>
                  <a:cubicBezTo>
                    <a:pt x="1624" y="853"/>
                    <a:pt x="1300" y="630"/>
                    <a:pt x="995" y="447"/>
                  </a:cubicBezTo>
                  <a:cubicBezTo>
                    <a:pt x="711" y="285"/>
                    <a:pt x="467" y="163"/>
                    <a:pt x="285" y="102"/>
                  </a:cubicBezTo>
                  <a:cubicBezTo>
                    <a:pt x="122" y="21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1"/>
            <p:cNvSpPr/>
            <p:nvPr/>
          </p:nvSpPr>
          <p:spPr>
            <a:xfrm>
              <a:off x="4975967" y="2170634"/>
              <a:ext cx="342025" cy="72075"/>
            </a:xfrm>
            <a:custGeom>
              <a:avLst/>
              <a:gdLst/>
              <a:ahLst/>
              <a:cxnLst/>
              <a:rect l="l" t="t" r="r" b="b"/>
              <a:pathLst>
                <a:path w="13681" h="2883" extrusionOk="0">
                  <a:moveTo>
                    <a:pt x="13681" y="1"/>
                  </a:moveTo>
                  <a:lnTo>
                    <a:pt x="13681" y="1"/>
                  </a:lnTo>
                  <a:cubicBezTo>
                    <a:pt x="13681" y="1"/>
                    <a:pt x="13478" y="41"/>
                    <a:pt x="13133" y="122"/>
                  </a:cubicBezTo>
                  <a:cubicBezTo>
                    <a:pt x="12767" y="204"/>
                    <a:pt x="12280" y="325"/>
                    <a:pt x="11692" y="467"/>
                  </a:cubicBezTo>
                  <a:cubicBezTo>
                    <a:pt x="10453" y="772"/>
                    <a:pt x="8748" y="1178"/>
                    <a:pt x="6861" y="1564"/>
                  </a:cubicBezTo>
                  <a:cubicBezTo>
                    <a:pt x="4993" y="1969"/>
                    <a:pt x="3268" y="2294"/>
                    <a:pt x="2030" y="2497"/>
                  </a:cubicBezTo>
                  <a:cubicBezTo>
                    <a:pt x="1421" y="2619"/>
                    <a:pt x="934" y="2700"/>
                    <a:pt x="548" y="2761"/>
                  </a:cubicBezTo>
                  <a:cubicBezTo>
                    <a:pt x="203" y="2822"/>
                    <a:pt x="0" y="2863"/>
                    <a:pt x="20" y="2883"/>
                  </a:cubicBezTo>
                  <a:cubicBezTo>
                    <a:pt x="20" y="2883"/>
                    <a:pt x="203" y="2863"/>
                    <a:pt x="568" y="2822"/>
                  </a:cubicBezTo>
                  <a:cubicBezTo>
                    <a:pt x="914" y="2781"/>
                    <a:pt x="1421" y="2720"/>
                    <a:pt x="2050" y="2619"/>
                  </a:cubicBezTo>
                  <a:cubicBezTo>
                    <a:pt x="3288" y="2436"/>
                    <a:pt x="5014" y="2132"/>
                    <a:pt x="6901" y="1746"/>
                  </a:cubicBezTo>
                  <a:cubicBezTo>
                    <a:pt x="8789" y="1340"/>
                    <a:pt x="10494" y="934"/>
                    <a:pt x="11712" y="589"/>
                  </a:cubicBezTo>
                  <a:cubicBezTo>
                    <a:pt x="12321" y="427"/>
                    <a:pt x="12808" y="285"/>
                    <a:pt x="13153" y="183"/>
                  </a:cubicBezTo>
                  <a:cubicBezTo>
                    <a:pt x="13498" y="82"/>
                    <a:pt x="13681" y="21"/>
                    <a:pt x="136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1"/>
            <p:cNvSpPr/>
            <p:nvPr/>
          </p:nvSpPr>
          <p:spPr>
            <a:xfrm>
              <a:off x="5272292" y="1847384"/>
              <a:ext cx="239550" cy="269000"/>
            </a:xfrm>
            <a:custGeom>
              <a:avLst/>
              <a:gdLst/>
              <a:ahLst/>
              <a:cxnLst/>
              <a:rect l="l" t="t" r="r" b="b"/>
              <a:pathLst>
                <a:path w="9582" h="10760" extrusionOk="0">
                  <a:moveTo>
                    <a:pt x="9540" y="1"/>
                  </a:moveTo>
                  <a:cubicBezTo>
                    <a:pt x="9502" y="1"/>
                    <a:pt x="7338" y="2368"/>
                    <a:pt x="4730" y="5319"/>
                  </a:cubicBezTo>
                  <a:cubicBezTo>
                    <a:pt x="2112" y="8303"/>
                    <a:pt x="1" y="10738"/>
                    <a:pt x="42" y="10759"/>
                  </a:cubicBezTo>
                  <a:cubicBezTo>
                    <a:pt x="42" y="10759"/>
                    <a:pt x="42" y="10759"/>
                    <a:pt x="43" y="10759"/>
                  </a:cubicBezTo>
                  <a:cubicBezTo>
                    <a:pt x="118" y="10759"/>
                    <a:pt x="2256" y="8399"/>
                    <a:pt x="4852" y="5441"/>
                  </a:cubicBezTo>
                  <a:cubicBezTo>
                    <a:pt x="7491" y="2477"/>
                    <a:pt x="9581" y="42"/>
                    <a:pt x="9541" y="1"/>
                  </a:cubicBezTo>
                  <a:cubicBezTo>
                    <a:pt x="9541" y="1"/>
                    <a:pt x="9541" y="1"/>
                    <a:pt x="95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1"/>
            <p:cNvSpPr/>
            <p:nvPr/>
          </p:nvSpPr>
          <p:spPr>
            <a:xfrm>
              <a:off x="5343842" y="2052584"/>
              <a:ext cx="7650" cy="6700"/>
            </a:xfrm>
            <a:custGeom>
              <a:avLst/>
              <a:gdLst/>
              <a:ahLst/>
              <a:cxnLst/>
              <a:rect l="l" t="t" r="r" b="b"/>
              <a:pathLst>
                <a:path w="306" h="268" extrusionOk="0">
                  <a:moveTo>
                    <a:pt x="142" y="1"/>
                  </a:moveTo>
                  <a:cubicBezTo>
                    <a:pt x="121" y="1"/>
                    <a:pt x="100" y="5"/>
                    <a:pt x="82" y="14"/>
                  </a:cubicBezTo>
                  <a:lnTo>
                    <a:pt x="82" y="34"/>
                  </a:lnTo>
                  <a:cubicBezTo>
                    <a:pt x="1" y="95"/>
                    <a:pt x="21" y="237"/>
                    <a:pt x="102" y="257"/>
                  </a:cubicBezTo>
                  <a:cubicBezTo>
                    <a:pt x="121" y="264"/>
                    <a:pt x="139" y="268"/>
                    <a:pt x="157" y="268"/>
                  </a:cubicBezTo>
                  <a:cubicBezTo>
                    <a:pt x="237" y="268"/>
                    <a:pt x="305" y="198"/>
                    <a:pt x="305" y="115"/>
                  </a:cubicBezTo>
                  <a:cubicBezTo>
                    <a:pt x="305" y="52"/>
                    <a:pt x="219" y="1"/>
                    <a:pt x="1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1"/>
            <p:cNvSpPr/>
            <p:nvPr/>
          </p:nvSpPr>
          <p:spPr>
            <a:xfrm>
              <a:off x="5131242" y="2190334"/>
              <a:ext cx="8050" cy="6975"/>
            </a:xfrm>
            <a:custGeom>
              <a:avLst/>
              <a:gdLst/>
              <a:ahLst/>
              <a:cxnLst/>
              <a:rect l="l" t="t" r="r" b="b"/>
              <a:pathLst>
                <a:path w="322" h="279" extrusionOk="0">
                  <a:moveTo>
                    <a:pt x="175" y="0"/>
                  </a:moveTo>
                  <a:cubicBezTo>
                    <a:pt x="149" y="0"/>
                    <a:pt x="124" y="8"/>
                    <a:pt x="102" y="25"/>
                  </a:cubicBezTo>
                  <a:lnTo>
                    <a:pt x="81" y="25"/>
                  </a:lnTo>
                  <a:cubicBezTo>
                    <a:pt x="0" y="85"/>
                    <a:pt x="21" y="227"/>
                    <a:pt x="122" y="268"/>
                  </a:cubicBezTo>
                  <a:cubicBezTo>
                    <a:pt x="137" y="275"/>
                    <a:pt x="153" y="279"/>
                    <a:pt x="169" y="279"/>
                  </a:cubicBezTo>
                  <a:cubicBezTo>
                    <a:pt x="242" y="279"/>
                    <a:pt x="321" y="209"/>
                    <a:pt x="305" y="126"/>
                  </a:cubicBezTo>
                  <a:cubicBezTo>
                    <a:pt x="305" y="52"/>
                    <a:pt x="241" y="0"/>
                    <a:pt x="1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11"/>
            <p:cNvSpPr/>
            <p:nvPr/>
          </p:nvSpPr>
          <p:spPr>
            <a:xfrm>
              <a:off x="5233742" y="2167484"/>
              <a:ext cx="7625" cy="7000"/>
            </a:xfrm>
            <a:custGeom>
              <a:avLst/>
              <a:gdLst/>
              <a:ahLst/>
              <a:cxnLst/>
              <a:rect l="l" t="t" r="r" b="b"/>
              <a:pathLst>
                <a:path w="305" h="280" extrusionOk="0">
                  <a:moveTo>
                    <a:pt x="155" y="1"/>
                  </a:moveTo>
                  <a:cubicBezTo>
                    <a:pt x="129" y="1"/>
                    <a:pt x="104" y="8"/>
                    <a:pt x="82" y="25"/>
                  </a:cubicBezTo>
                  <a:lnTo>
                    <a:pt x="61" y="25"/>
                  </a:lnTo>
                  <a:cubicBezTo>
                    <a:pt x="0" y="86"/>
                    <a:pt x="21" y="228"/>
                    <a:pt x="102" y="269"/>
                  </a:cubicBezTo>
                  <a:cubicBezTo>
                    <a:pt x="116" y="276"/>
                    <a:pt x="132" y="279"/>
                    <a:pt x="149" y="279"/>
                  </a:cubicBezTo>
                  <a:cubicBezTo>
                    <a:pt x="223" y="279"/>
                    <a:pt x="305" y="210"/>
                    <a:pt x="305" y="127"/>
                  </a:cubicBezTo>
                  <a:cubicBezTo>
                    <a:pt x="290" y="53"/>
                    <a:pt x="222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1"/>
            <p:cNvSpPr/>
            <p:nvPr/>
          </p:nvSpPr>
          <p:spPr>
            <a:xfrm>
              <a:off x="5401692" y="1987434"/>
              <a:ext cx="8050" cy="6900"/>
            </a:xfrm>
            <a:custGeom>
              <a:avLst/>
              <a:gdLst/>
              <a:ahLst/>
              <a:cxnLst/>
              <a:rect l="l" t="t" r="r" b="b"/>
              <a:pathLst>
                <a:path w="322" h="276" extrusionOk="0">
                  <a:moveTo>
                    <a:pt x="167" y="0"/>
                  </a:moveTo>
                  <a:cubicBezTo>
                    <a:pt x="144" y="0"/>
                    <a:pt x="122" y="7"/>
                    <a:pt x="102" y="21"/>
                  </a:cubicBezTo>
                  <a:lnTo>
                    <a:pt x="82" y="21"/>
                  </a:lnTo>
                  <a:cubicBezTo>
                    <a:pt x="1" y="82"/>
                    <a:pt x="21" y="224"/>
                    <a:pt x="123" y="265"/>
                  </a:cubicBezTo>
                  <a:cubicBezTo>
                    <a:pt x="137" y="272"/>
                    <a:pt x="153" y="276"/>
                    <a:pt x="169" y="276"/>
                  </a:cubicBezTo>
                  <a:cubicBezTo>
                    <a:pt x="243" y="276"/>
                    <a:pt x="322" y="206"/>
                    <a:pt x="305" y="123"/>
                  </a:cubicBezTo>
                  <a:cubicBezTo>
                    <a:pt x="305" y="62"/>
                    <a:pt x="236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1"/>
            <p:cNvSpPr/>
            <p:nvPr/>
          </p:nvSpPr>
          <p:spPr>
            <a:xfrm>
              <a:off x="5462592" y="1918634"/>
              <a:ext cx="7650" cy="7025"/>
            </a:xfrm>
            <a:custGeom>
              <a:avLst/>
              <a:gdLst/>
              <a:ahLst/>
              <a:cxnLst/>
              <a:rect l="l" t="t" r="r" b="b"/>
              <a:pathLst>
                <a:path w="306" h="281" extrusionOk="0">
                  <a:moveTo>
                    <a:pt x="140" y="0"/>
                  </a:moveTo>
                  <a:cubicBezTo>
                    <a:pt x="119" y="0"/>
                    <a:pt x="99" y="4"/>
                    <a:pt x="82" y="13"/>
                  </a:cubicBezTo>
                  <a:lnTo>
                    <a:pt x="82" y="33"/>
                  </a:lnTo>
                  <a:cubicBezTo>
                    <a:pt x="1" y="94"/>
                    <a:pt x="21" y="236"/>
                    <a:pt x="102" y="277"/>
                  </a:cubicBezTo>
                  <a:cubicBezTo>
                    <a:pt x="113" y="279"/>
                    <a:pt x="124" y="280"/>
                    <a:pt x="134" y="280"/>
                  </a:cubicBezTo>
                  <a:cubicBezTo>
                    <a:pt x="224" y="280"/>
                    <a:pt x="305" y="207"/>
                    <a:pt x="305" y="135"/>
                  </a:cubicBezTo>
                  <a:cubicBezTo>
                    <a:pt x="305" y="55"/>
                    <a:pt x="217" y="0"/>
                    <a:pt x="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1"/>
            <p:cNvSpPr/>
            <p:nvPr/>
          </p:nvSpPr>
          <p:spPr>
            <a:xfrm>
              <a:off x="4981542" y="2110834"/>
              <a:ext cx="240550" cy="44175"/>
            </a:xfrm>
            <a:custGeom>
              <a:avLst/>
              <a:gdLst/>
              <a:ahLst/>
              <a:cxnLst/>
              <a:rect l="l" t="t" r="r" b="b"/>
              <a:pathLst>
                <a:path w="9622" h="1767" extrusionOk="0">
                  <a:moveTo>
                    <a:pt x="8904" y="1"/>
                  </a:moveTo>
                  <a:cubicBezTo>
                    <a:pt x="8055" y="1"/>
                    <a:pt x="6497" y="159"/>
                    <a:pt x="4730" y="444"/>
                  </a:cubicBezTo>
                  <a:cubicBezTo>
                    <a:pt x="2111" y="870"/>
                    <a:pt x="0" y="1418"/>
                    <a:pt x="41" y="1662"/>
                  </a:cubicBezTo>
                  <a:cubicBezTo>
                    <a:pt x="54" y="1733"/>
                    <a:pt x="280" y="1767"/>
                    <a:pt x="667" y="1767"/>
                  </a:cubicBezTo>
                  <a:cubicBezTo>
                    <a:pt x="1502" y="1767"/>
                    <a:pt x="3083" y="1608"/>
                    <a:pt x="4872" y="1317"/>
                  </a:cubicBezTo>
                  <a:cubicBezTo>
                    <a:pt x="7511" y="891"/>
                    <a:pt x="9622" y="343"/>
                    <a:pt x="9581" y="119"/>
                  </a:cubicBezTo>
                  <a:cubicBezTo>
                    <a:pt x="9568" y="39"/>
                    <a:pt x="9322" y="1"/>
                    <a:pt x="89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1"/>
            <p:cNvSpPr/>
            <p:nvPr/>
          </p:nvSpPr>
          <p:spPr>
            <a:xfrm>
              <a:off x="5042942" y="2206059"/>
              <a:ext cx="8050" cy="6975"/>
            </a:xfrm>
            <a:custGeom>
              <a:avLst/>
              <a:gdLst/>
              <a:ahLst/>
              <a:cxnLst/>
              <a:rect l="l" t="t" r="r" b="b"/>
              <a:pathLst>
                <a:path w="322" h="279" extrusionOk="0">
                  <a:moveTo>
                    <a:pt x="158" y="0"/>
                  </a:moveTo>
                  <a:cubicBezTo>
                    <a:pt x="131" y="0"/>
                    <a:pt x="104" y="8"/>
                    <a:pt x="82" y="25"/>
                  </a:cubicBezTo>
                  <a:cubicBezTo>
                    <a:pt x="0" y="86"/>
                    <a:pt x="21" y="228"/>
                    <a:pt x="102" y="268"/>
                  </a:cubicBezTo>
                  <a:cubicBezTo>
                    <a:pt x="120" y="276"/>
                    <a:pt x="139" y="279"/>
                    <a:pt x="158" y="279"/>
                  </a:cubicBezTo>
                  <a:cubicBezTo>
                    <a:pt x="243" y="279"/>
                    <a:pt x="322" y="209"/>
                    <a:pt x="305" y="126"/>
                  </a:cubicBezTo>
                  <a:cubicBezTo>
                    <a:pt x="305" y="53"/>
                    <a:pt x="230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1"/>
            <p:cNvSpPr/>
            <p:nvPr/>
          </p:nvSpPr>
          <p:spPr>
            <a:xfrm>
              <a:off x="4856192" y="2126009"/>
              <a:ext cx="129950" cy="236975"/>
            </a:xfrm>
            <a:custGeom>
              <a:avLst/>
              <a:gdLst/>
              <a:ahLst/>
              <a:cxnLst/>
              <a:rect l="l" t="t" r="r" b="b"/>
              <a:pathLst>
                <a:path w="5198" h="9479" extrusionOk="0">
                  <a:moveTo>
                    <a:pt x="1120" y="1"/>
                  </a:moveTo>
                  <a:cubicBezTo>
                    <a:pt x="739" y="1"/>
                    <a:pt x="360" y="65"/>
                    <a:pt x="1" y="202"/>
                  </a:cubicBezTo>
                  <a:lnTo>
                    <a:pt x="1198" y="9478"/>
                  </a:lnTo>
                  <a:cubicBezTo>
                    <a:pt x="2498" y="8951"/>
                    <a:pt x="4406" y="7022"/>
                    <a:pt x="4791" y="5581"/>
                  </a:cubicBezTo>
                  <a:cubicBezTo>
                    <a:pt x="5197" y="4160"/>
                    <a:pt x="4954" y="2516"/>
                    <a:pt x="4000" y="1380"/>
                  </a:cubicBezTo>
                  <a:cubicBezTo>
                    <a:pt x="3309" y="523"/>
                    <a:pt x="2206" y="1"/>
                    <a:pt x="1120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11"/>
            <p:cNvSpPr/>
            <p:nvPr/>
          </p:nvSpPr>
          <p:spPr>
            <a:xfrm>
              <a:off x="5470217" y="1622559"/>
              <a:ext cx="211625" cy="224875"/>
            </a:xfrm>
            <a:custGeom>
              <a:avLst/>
              <a:gdLst/>
              <a:ahLst/>
              <a:cxnLst/>
              <a:rect l="l" t="t" r="r" b="b"/>
              <a:pathLst>
                <a:path w="8465" h="8995" extrusionOk="0">
                  <a:moveTo>
                    <a:pt x="6154" y="1"/>
                  </a:moveTo>
                  <a:cubicBezTo>
                    <a:pt x="5992" y="1"/>
                    <a:pt x="5823" y="51"/>
                    <a:pt x="5683" y="144"/>
                  </a:cubicBezTo>
                  <a:cubicBezTo>
                    <a:pt x="5399" y="327"/>
                    <a:pt x="5217" y="652"/>
                    <a:pt x="5054" y="956"/>
                  </a:cubicBezTo>
                  <a:lnTo>
                    <a:pt x="3024" y="4772"/>
                  </a:lnTo>
                  <a:cubicBezTo>
                    <a:pt x="2415" y="3838"/>
                    <a:pt x="1827" y="2905"/>
                    <a:pt x="1218" y="1951"/>
                  </a:cubicBezTo>
                  <a:cubicBezTo>
                    <a:pt x="1050" y="1690"/>
                    <a:pt x="814" y="1395"/>
                    <a:pt x="526" y="1395"/>
                  </a:cubicBezTo>
                  <a:cubicBezTo>
                    <a:pt x="500" y="1395"/>
                    <a:pt x="473" y="1398"/>
                    <a:pt x="447" y="1403"/>
                  </a:cubicBezTo>
                  <a:cubicBezTo>
                    <a:pt x="183" y="1443"/>
                    <a:pt x="0" y="1728"/>
                    <a:pt x="0" y="1991"/>
                  </a:cubicBezTo>
                  <a:cubicBezTo>
                    <a:pt x="0" y="2276"/>
                    <a:pt x="102" y="2519"/>
                    <a:pt x="223" y="2783"/>
                  </a:cubicBezTo>
                  <a:cubicBezTo>
                    <a:pt x="751" y="3879"/>
                    <a:pt x="1705" y="6416"/>
                    <a:pt x="1705" y="6416"/>
                  </a:cubicBezTo>
                  <a:lnTo>
                    <a:pt x="6881" y="8994"/>
                  </a:lnTo>
                  <a:cubicBezTo>
                    <a:pt x="7287" y="8405"/>
                    <a:pt x="7713" y="7817"/>
                    <a:pt x="8018" y="7147"/>
                  </a:cubicBezTo>
                  <a:cubicBezTo>
                    <a:pt x="8302" y="6477"/>
                    <a:pt x="8464" y="5746"/>
                    <a:pt x="8322" y="5016"/>
                  </a:cubicBezTo>
                  <a:cubicBezTo>
                    <a:pt x="8180" y="4305"/>
                    <a:pt x="7713" y="3635"/>
                    <a:pt x="7043" y="3392"/>
                  </a:cubicBezTo>
                  <a:cubicBezTo>
                    <a:pt x="6859" y="3321"/>
                    <a:pt x="6662" y="3287"/>
                    <a:pt x="6465" y="3287"/>
                  </a:cubicBezTo>
                  <a:cubicBezTo>
                    <a:pt x="5925" y="3287"/>
                    <a:pt x="5388" y="3545"/>
                    <a:pt x="5135" y="4021"/>
                  </a:cubicBezTo>
                  <a:cubicBezTo>
                    <a:pt x="5602" y="3108"/>
                    <a:pt x="6049" y="2194"/>
                    <a:pt x="6516" y="1281"/>
                  </a:cubicBezTo>
                  <a:cubicBezTo>
                    <a:pt x="6678" y="956"/>
                    <a:pt x="6840" y="530"/>
                    <a:pt x="6637" y="226"/>
                  </a:cubicBezTo>
                  <a:cubicBezTo>
                    <a:pt x="6527" y="71"/>
                    <a:pt x="6346" y="1"/>
                    <a:pt x="6154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1"/>
            <p:cNvSpPr/>
            <p:nvPr/>
          </p:nvSpPr>
          <p:spPr>
            <a:xfrm>
              <a:off x="4878542" y="2125984"/>
              <a:ext cx="64450" cy="232425"/>
            </a:xfrm>
            <a:custGeom>
              <a:avLst/>
              <a:gdLst/>
              <a:ahLst/>
              <a:cxnLst/>
              <a:rect l="l" t="t" r="r" b="b"/>
              <a:pathLst>
                <a:path w="2578" h="9297" extrusionOk="0">
                  <a:moveTo>
                    <a:pt x="0" y="0"/>
                  </a:moveTo>
                  <a:cubicBezTo>
                    <a:pt x="0" y="21"/>
                    <a:pt x="162" y="41"/>
                    <a:pt x="386" y="183"/>
                  </a:cubicBezTo>
                  <a:cubicBezTo>
                    <a:pt x="629" y="325"/>
                    <a:pt x="893" y="609"/>
                    <a:pt x="1157" y="1015"/>
                  </a:cubicBezTo>
                  <a:cubicBezTo>
                    <a:pt x="1685" y="1827"/>
                    <a:pt x="2253" y="3086"/>
                    <a:pt x="2355" y="4567"/>
                  </a:cubicBezTo>
                  <a:cubicBezTo>
                    <a:pt x="2395" y="5298"/>
                    <a:pt x="2334" y="6009"/>
                    <a:pt x="2131" y="6617"/>
                  </a:cubicBezTo>
                  <a:cubicBezTo>
                    <a:pt x="1949" y="7226"/>
                    <a:pt x="1644" y="7734"/>
                    <a:pt x="1360" y="8119"/>
                  </a:cubicBezTo>
                  <a:cubicBezTo>
                    <a:pt x="771" y="8891"/>
                    <a:pt x="284" y="9256"/>
                    <a:pt x="304" y="9297"/>
                  </a:cubicBezTo>
                  <a:cubicBezTo>
                    <a:pt x="304" y="9297"/>
                    <a:pt x="426" y="9216"/>
                    <a:pt x="650" y="9033"/>
                  </a:cubicBezTo>
                  <a:cubicBezTo>
                    <a:pt x="853" y="8850"/>
                    <a:pt x="1137" y="8586"/>
                    <a:pt x="1461" y="8201"/>
                  </a:cubicBezTo>
                  <a:cubicBezTo>
                    <a:pt x="1766" y="7815"/>
                    <a:pt x="2091" y="7308"/>
                    <a:pt x="2294" y="6678"/>
                  </a:cubicBezTo>
                  <a:cubicBezTo>
                    <a:pt x="2517" y="6049"/>
                    <a:pt x="2578" y="5318"/>
                    <a:pt x="2517" y="4567"/>
                  </a:cubicBezTo>
                  <a:cubicBezTo>
                    <a:pt x="2415" y="3045"/>
                    <a:pt x="1827" y="1746"/>
                    <a:pt x="1258" y="954"/>
                  </a:cubicBezTo>
                  <a:cubicBezTo>
                    <a:pt x="974" y="548"/>
                    <a:pt x="690" y="244"/>
                    <a:pt x="426" y="122"/>
                  </a:cubicBezTo>
                  <a:cubicBezTo>
                    <a:pt x="304" y="61"/>
                    <a:pt x="203" y="21"/>
                    <a:pt x="122" y="21"/>
                  </a:cubicBezTo>
                  <a:cubicBezTo>
                    <a:pt x="4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1"/>
            <p:cNvSpPr/>
            <p:nvPr/>
          </p:nvSpPr>
          <p:spPr>
            <a:xfrm>
              <a:off x="5463617" y="1766259"/>
              <a:ext cx="185225" cy="130800"/>
            </a:xfrm>
            <a:custGeom>
              <a:avLst/>
              <a:gdLst/>
              <a:ahLst/>
              <a:cxnLst/>
              <a:rect l="l" t="t" r="r" b="b"/>
              <a:pathLst>
                <a:path w="7409" h="5232" extrusionOk="0">
                  <a:moveTo>
                    <a:pt x="1817" y="1"/>
                  </a:moveTo>
                  <a:cubicBezTo>
                    <a:pt x="1642" y="1"/>
                    <a:pt x="1468" y="19"/>
                    <a:pt x="1299" y="59"/>
                  </a:cubicBezTo>
                  <a:cubicBezTo>
                    <a:pt x="771" y="161"/>
                    <a:pt x="284" y="526"/>
                    <a:pt x="142" y="1034"/>
                  </a:cubicBezTo>
                  <a:cubicBezTo>
                    <a:pt x="0" y="1541"/>
                    <a:pt x="81" y="2170"/>
                    <a:pt x="569" y="2495"/>
                  </a:cubicBezTo>
                  <a:cubicBezTo>
                    <a:pt x="2274" y="3551"/>
                    <a:pt x="3167" y="4038"/>
                    <a:pt x="4993" y="4890"/>
                  </a:cubicBezTo>
                  <a:cubicBezTo>
                    <a:pt x="5364" y="5069"/>
                    <a:pt x="5798" y="5232"/>
                    <a:pt x="6206" y="5232"/>
                  </a:cubicBezTo>
                  <a:cubicBezTo>
                    <a:pt x="6447" y="5232"/>
                    <a:pt x="6678" y="5175"/>
                    <a:pt x="6881" y="5032"/>
                  </a:cubicBezTo>
                  <a:cubicBezTo>
                    <a:pt x="7287" y="4768"/>
                    <a:pt x="7409" y="4220"/>
                    <a:pt x="7307" y="3733"/>
                  </a:cubicBezTo>
                  <a:cubicBezTo>
                    <a:pt x="7206" y="3266"/>
                    <a:pt x="6901" y="2860"/>
                    <a:pt x="6577" y="2495"/>
                  </a:cubicBezTo>
                  <a:cubicBezTo>
                    <a:pt x="5602" y="1399"/>
                    <a:pt x="4283" y="567"/>
                    <a:pt x="2862" y="181"/>
                  </a:cubicBezTo>
                  <a:cubicBezTo>
                    <a:pt x="2524" y="73"/>
                    <a:pt x="2168" y="1"/>
                    <a:pt x="1817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1"/>
            <p:cNvSpPr/>
            <p:nvPr/>
          </p:nvSpPr>
          <p:spPr>
            <a:xfrm>
              <a:off x="5469692" y="1787484"/>
              <a:ext cx="171550" cy="88875"/>
            </a:xfrm>
            <a:custGeom>
              <a:avLst/>
              <a:gdLst/>
              <a:ahLst/>
              <a:cxnLst/>
              <a:rect l="l" t="t" r="r" b="b"/>
              <a:pathLst>
                <a:path w="6862" h="3555" extrusionOk="0">
                  <a:moveTo>
                    <a:pt x="1337" y="0"/>
                  </a:moveTo>
                  <a:cubicBezTo>
                    <a:pt x="1290" y="0"/>
                    <a:pt x="1244" y="1"/>
                    <a:pt x="1198" y="2"/>
                  </a:cubicBezTo>
                  <a:cubicBezTo>
                    <a:pt x="813" y="22"/>
                    <a:pt x="528" y="63"/>
                    <a:pt x="326" y="103"/>
                  </a:cubicBezTo>
                  <a:cubicBezTo>
                    <a:pt x="102" y="144"/>
                    <a:pt x="1" y="164"/>
                    <a:pt x="1" y="185"/>
                  </a:cubicBezTo>
                  <a:cubicBezTo>
                    <a:pt x="1" y="187"/>
                    <a:pt x="7" y="188"/>
                    <a:pt x="18" y="188"/>
                  </a:cubicBezTo>
                  <a:cubicBezTo>
                    <a:pt x="108" y="188"/>
                    <a:pt x="549" y="124"/>
                    <a:pt x="1198" y="124"/>
                  </a:cubicBezTo>
                  <a:cubicBezTo>
                    <a:pt x="1929" y="124"/>
                    <a:pt x="2944" y="286"/>
                    <a:pt x="3959" y="773"/>
                  </a:cubicBezTo>
                  <a:cubicBezTo>
                    <a:pt x="4953" y="1281"/>
                    <a:pt x="5704" y="1991"/>
                    <a:pt x="6171" y="2580"/>
                  </a:cubicBezTo>
                  <a:cubicBezTo>
                    <a:pt x="6608" y="3135"/>
                    <a:pt x="6811" y="3555"/>
                    <a:pt x="6839" y="3555"/>
                  </a:cubicBezTo>
                  <a:cubicBezTo>
                    <a:pt x="6840" y="3555"/>
                    <a:pt x="6841" y="3554"/>
                    <a:pt x="6841" y="3554"/>
                  </a:cubicBezTo>
                  <a:cubicBezTo>
                    <a:pt x="6861" y="3554"/>
                    <a:pt x="6821" y="3432"/>
                    <a:pt x="6719" y="3250"/>
                  </a:cubicBezTo>
                  <a:cubicBezTo>
                    <a:pt x="6638" y="3067"/>
                    <a:pt x="6476" y="2803"/>
                    <a:pt x="6252" y="2499"/>
                  </a:cubicBezTo>
                  <a:cubicBezTo>
                    <a:pt x="5826" y="1890"/>
                    <a:pt x="5075" y="1139"/>
                    <a:pt x="4040" y="631"/>
                  </a:cubicBezTo>
                  <a:cubicBezTo>
                    <a:pt x="3067" y="154"/>
                    <a:pt x="2076" y="0"/>
                    <a:pt x="1337" y="0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1"/>
            <p:cNvSpPr/>
            <p:nvPr/>
          </p:nvSpPr>
          <p:spPr>
            <a:xfrm>
              <a:off x="4463942" y="2757484"/>
              <a:ext cx="342050" cy="57000"/>
            </a:xfrm>
            <a:custGeom>
              <a:avLst/>
              <a:gdLst/>
              <a:ahLst/>
              <a:cxnLst/>
              <a:rect l="l" t="t" r="r" b="b"/>
              <a:pathLst>
                <a:path w="13682" h="2280" extrusionOk="0">
                  <a:moveTo>
                    <a:pt x="13539" y="1"/>
                  </a:moveTo>
                  <a:cubicBezTo>
                    <a:pt x="13312" y="1"/>
                    <a:pt x="12625" y="229"/>
                    <a:pt x="11631" y="498"/>
                  </a:cubicBezTo>
                  <a:cubicBezTo>
                    <a:pt x="11043" y="681"/>
                    <a:pt x="10332" y="843"/>
                    <a:pt x="9520" y="1006"/>
                  </a:cubicBezTo>
                  <a:cubicBezTo>
                    <a:pt x="8729" y="1148"/>
                    <a:pt x="7836" y="1290"/>
                    <a:pt x="6902" y="1351"/>
                  </a:cubicBezTo>
                  <a:cubicBezTo>
                    <a:pt x="6343" y="1398"/>
                    <a:pt x="5805" y="1418"/>
                    <a:pt x="5292" y="1418"/>
                  </a:cubicBezTo>
                  <a:cubicBezTo>
                    <a:pt x="4930" y="1418"/>
                    <a:pt x="4579" y="1408"/>
                    <a:pt x="4243" y="1391"/>
                  </a:cubicBezTo>
                  <a:cubicBezTo>
                    <a:pt x="3431" y="1351"/>
                    <a:pt x="2700" y="1290"/>
                    <a:pt x="2071" y="1208"/>
                  </a:cubicBezTo>
                  <a:cubicBezTo>
                    <a:pt x="1154" y="1101"/>
                    <a:pt x="490" y="983"/>
                    <a:pt x="201" y="983"/>
                  </a:cubicBezTo>
                  <a:cubicBezTo>
                    <a:pt x="106" y="983"/>
                    <a:pt x="51" y="996"/>
                    <a:pt x="41" y="1026"/>
                  </a:cubicBezTo>
                  <a:cubicBezTo>
                    <a:pt x="1" y="1148"/>
                    <a:pt x="711" y="1513"/>
                    <a:pt x="1970" y="1817"/>
                  </a:cubicBezTo>
                  <a:cubicBezTo>
                    <a:pt x="2579" y="1980"/>
                    <a:pt x="3330" y="2122"/>
                    <a:pt x="4182" y="2203"/>
                  </a:cubicBezTo>
                  <a:cubicBezTo>
                    <a:pt x="4698" y="2252"/>
                    <a:pt x="5244" y="2279"/>
                    <a:pt x="5816" y="2279"/>
                  </a:cubicBezTo>
                  <a:cubicBezTo>
                    <a:pt x="6188" y="2279"/>
                    <a:pt x="6571" y="2268"/>
                    <a:pt x="6963" y="2244"/>
                  </a:cubicBezTo>
                  <a:cubicBezTo>
                    <a:pt x="7937" y="2162"/>
                    <a:pt x="8871" y="2000"/>
                    <a:pt x="9703" y="1797"/>
                  </a:cubicBezTo>
                  <a:cubicBezTo>
                    <a:pt x="10515" y="1594"/>
                    <a:pt x="11246" y="1351"/>
                    <a:pt x="11834" y="1087"/>
                  </a:cubicBezTo>
                  <a:cubicBezTo>
                    <a:pt x="13032" y="600"/>
                    <a:pt x="13681" y="133"/>
                    <a:pt x="13621" y="31"/>
                  </a:cubicBezTo>
                  <a:cubicBezTo>
                    <a:pt x="13614" y="11"/>
                    <a:pt x="13586" y="1"/>
                    <a:pt x="13539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1"/>
            <p:cNvSpPr/>
            <p:nvPr/>
          </p:nvSpPr>
          <p:spPr>
            <a:xfrm>
              <a:off x="4485267" y="2803759"/>
              <a:ext cx="309550" cy="43525"/>
            </a:xfrm>
            <a:custGeom>
              <a:avLst/>
              <a:gdLst/>
              <a:ahLst/>
              <a:cxnLst/>
              <a:rect l="l" t="t" r="r" b="b"/>
              <a:pathLst>
                <a:path w="12382" h="1741" extrusionOk="0">
                  <a:moveTo>
                    <a:pt x="12174" y="1"/>
                  </a:moveTo>
                  <a:cubicBezTo>
                    <a:pt x="11532" y="1"/>
                    <a:pt x="9131" y="608"/>
                    <a:pt x="6211" y="819"/>
                  </a:cubicBezTo>
                  <a:cubicBezTo>
                    <a:pt x="5297" y="890"/>
                    <a:pt x="4430" y="913"/>
                    <a:pt x="3650" y="913"/>
                  </a:cubicBezTo>
                  <a:cubicBezTo>
                    <a:pt x="2318" y="913"/>
                    <a:pt x="1241" y="847"/>
                    <a:pt x="615" y="847"/>
                  </a:cubicBezTo>
                  <a:cubicBezTo>
                    <a:pt x="248" y="847"/>
                    <a:pt x="37" y="870"/>
                    <a:pt x="21" y="941"/>
                  </a:cubicBezTo>
                  <a:cubicBezTo>
                    <a:pt x="0" y="1042"/>
                    <a:pt x="670" y="1306"/>
                    <a:pt x="1807" y="1489"/>
                  </a:cubicBezTo>
                  <a:cubicBezTo>
                    <a:pt x="2616" y="1636"/>
                    <a:pt x="3681" y="1740"/>
                    <a:pt x="4870" y="1740"/>
                  </a:cubicBezTo>
                  <a:cubicBezTo>
                    <a:pt x="5322" y="1740"/>
                    <a:pt x="5792" y="1725"/>
                    <a:pt x="6272" y="1692"/>
                  </a:cubicBezTo>
                  <a:cubicBezTo>
                    <a:pt x="8018" y="1570"/>
                    <a:pt x="9581" y="1225"/>
                    <a:pt x="10657" y="860"/>
                  </a:cubicBezTo>
                  <a:cubicBezTo>
                    <a:pt x="11753" y="494"/>
                    <a:pt x="12382" y="149"/>
                    <a:pt x="12341" y="48"/>
                  </a:cubicBezTo>
                  <a:cubicBezTo>
                    <a:pt x="12330" y="15"/>
                    <a:pt x="12273" y="1"/>
                    <a:pt x="12174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11"/>
            <p:cNvSpPr/>
            <p:nvPr/>
          </p:nvSpPr>
          <p:spPr>
            <a:xfrm>
              <a:off x="4208192" y="1546884"/>
              <a:ext cx="688625" cy="521400"/>
            </a:xfrm>
            <a:custGeom>
              <a:avLst/>
              <a:gdLst/>
              <a:ahLst/>
              <a:cxnLst/>
              <a:rect l="l" t="t" r="r" b="b"/>
              <a:pathLst>
                <a:path w="27545" h="20856" extrusionOk="0">
                  <a:moveTo>
                    <a:pt x="15526" y="1"/>
                  </a:moveTo>
                  <a:cubicBezTo>
                    <a:pt x="14195" y="1"/>
                    <a:pt x="12742" y="161"/>
                    <a:pt x="11165" y="512"/>
                  </a:cubicBezTo>
                  <a:cubicBezTo>
                    <a:pt x="11165" y="512"/>
                    <a:pt x="1" y="2583"/>
                    <a:pt x="143" y="12569"/>
                  </a:cubicBezTo>
                  <a:cubicBezTo>
                    <a:pt x="243" y="19600"/>
                    <a:pt x="4961" y="20856"/>
                    <a:pt x="8701" y="20856"/>
                  </a:cubicBezTo>
                  <a:cubicBezTo>
                    <a:pt x="10273" y="20856"/>
                    <a:pt x="11673" y="20634"/>
                    <a:pt x="12484" y="20526"/>
                  </a:cubicBezTo>
                  <a:cubicBezTo>
                    <a:pt x="13722" y="20384"/>
                    <a:pt x="16219" y="20018"/>
                    <a:pt x="18553" y="19694"/>
                  </a:cubicBezTo>
                  <a:cubicBezTo>
                    <a:pt x="23505" y="18963"/>
                    <a:pt x="27220" y="16547"/>
                    <a:pt x="27504" y="11554"/>
                  </a:cubicBezTo>
                  <a:cubicBezTo>
                    <a:pt x="27545" y="10966"/>
                    <a:pt x="27524" y="10377"/>
                    <a:pt x="27443" y="9788"/>
                  </a:cubicBezTo>
                  <a:cubicBezTo>
                    <a:pt x="26855" y="5292"/>
                    <a:pt x="23188" y="1"/>
                    <a:pt x="15526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1"/>
            <p:cNvSpPr/>
            <p:nvPr/>
          </p:nvSpPr>
          <p:spPr>
            <a:xfrm>
              <a:off x="4342667" y="1673459"/>
              <a:ext cx="506975" cy="213950"/>
            </a:xfrm>
            <a:custGeom>
              <a:avLst/>
              <a:gdLst/>
              <a:ahLst/>
              <a:cxnLst/>
              <a:rect l="l" t="t" r="r" b="b"/>
              <a:pathLst>
                <a:path w="20279" h="8558" extrusionOk="0">
                  <a:moveTo>
                    <a:pt x="17247" y="0"/>
                  </a:moveTo>
                  <a:cubicBezTo>
                    <a:pt x="17062" y="0"/>
                    <a:pt x="16874" y="19"/>
                    <a:pt x="16685" y="57"/>
                  </a:cubicBezTo>
                  <a:lnTo>
                    <a:pt x="2436" y="3081"/>
                  </a:lnTo>
                  <a:cubicBezTo>
                    <a:pt x="955" y="3406"/>
                    <a:pt x="1" y="4867"/>
                    <a:pt x="305" y="6369"/>
                  </a:cubicBezTo>
                  <a:cubicBezTo>
                    <a:pt x="589" y="7665"/>
                    <a:pt x="1742" y="8557"/>
                    <a:pt x="3032" y="8557"/>
                  </a:cubicBezTo>
                  <a:cubicBezTo>
                    <a:pt x="3217" y="8557"/>
                    <a:pt x="3405" y="8539"/>
                    <a:pt x="3593" y="8501"/>
                  </a:cubicBezTo>
                  <a:lnTo>
                    <a:pt x="17842" y="5476"/>
                  </a:lnTo>
                  <a:cubicBezTo>
                    <a:pt x="19324" y="5152"/>
                    <a:pt x="20278" y="3690"/>
                    <a:pt x="19974" y="2188"/>
                  </a:cubicBezTo>
                  <a:cubicBezTo>
                    <a:pt x="19690" y="892"/>
                    <a:pt x="18536" y="0"/>
                    <a:pt x="17247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1"/>
            <p:cNvSpPr/>
            <p:nvPr/>
          </p:nvSpPr>
          <p:spPr>
            <a:xfrm>
              <a:off x="4458367" y="1788534"/>
              <a:ext cx="44175" cy="44675"/>
            </a:xfrm>
            <a:custGeom>
              <a:avLst/>
              <a:gdLst/>
              <a:ahLst/>
              <a:cxnLst/>
              <a:rect l="l" t="t" r="r" b="b"/>
              <a:pathLst>
                <a:path w="1767" h="1787" extrusionOk="0">
                  <a:moveTo>
                    <a:pt x="894" y="1"/>
                  </a:moveTo>
                  <a:cubicBezTo>
                    <a:pt x="386" y="1"/>
                    <a:pt x="1" y="406"/>
                    <a:pt x="1" y="894"/>
                  </a:cubicBezTo>
                  <a:cubicBezTo>
                    <a:pt x="1" y="1381"/>
                    <a:pt x="386" y="1787"/>
                    <a:pt x="894" y="1787"/>
                  </a:cubicBezTo>
                  <a:cubicBezTo>
                    <a:pt x="1381" y="1787"/>
                    <a:pt x="1766" y="1381"/>
                    <a:pt x="1766" y="894"/>
                  </a:cubicBezTo>
                  <a:cubicBezTo>
                    <a:pt x="1766" y="406"/>
                    <a:pt x="1381" y="1"/>
                    <a:pt x="8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1"/>
            <p:cNvSpPr/>
            <p:nvPr/>
          </p:nvSpPr>
          <p:spPr>
            <a:xfrm>
              <a:off x="4707017" y="1735759"/>
              <a:ext cx="44675" cy="44175"/>
            </a:xfrm>
            <a:custGeom>
              <a:avLst/>
              <a:gdLst/>
              <a:ahLst/>
              <a:cxnLst/>
              <a:rect l="l" t="t" r="r" b="b"/>
              <a:pathLst>
                <a:path w="1787" h="1767" extrusionOk="0">
                  <a:moveTo>
                    <a:pt x="894" y="1"/>
                  </a:moveTo>
                  <a:cubicBezTo>
                    <a:pt x="406" y="1"/>
                    <a:pt x="0" y="407"/>
                    <a:pt x="0" y="894"/>
                  </a:cubicBezTo>
                  <a:cubicBezTo>
                    <a:pt x="0" y="1381"/>
                    <a:pt x="406" y="1766"/>
                    <a:pt x="894" y="1766"/>
                  </a:cubicBezTo>
                  <a:cubicBezTo>
                    <a:pt x="1381" y="1766"/>
                    <a:pt x="1787" y="1381"/>
                    <a:pt x="1787" y="894"/>
                  </a:cubicBezTo>
                  <a:cubicBezTo>
                    <a:pt x="1787" y="407"/>
                    <a:pt x="1381" y="1"/>
                    <a:pt x="8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1"/>
            <p:cNvSpPr/>
            <p:nvPr/>
          </p:nvSpPr>
          <p:spPr>
            <a:xfrm>
              <a:off x="4470542" y="1563234"/>
              <a:ext cx="125875" cy="128400"/>
            </a:xfrm>
            <a:custGeom>
              <a:avLst/>
              <a:gdLst/>
              <a:ahLst/>
              <a:cxnLst/>
              <a:rect l="l" t="t" r="r" b="b"/>
              <a:pathLst>
                <a:path w="5035" h="5136" extrusionOk="0">
                  <a:moveTo>
                    <a:pt x="305" y="0"/>
                  </a:moveTo>
                  <a:cubicBezTo>
                    <a:pt x="102" y="0"/>
                    <a:pt x="1" y="0"/>
                    <a:pt x="1" y="21"/>
                  </a:cubicBezTo>
                  <a:cubicBezTo>
                    <a:pt x="1" y="41"/>
                    <a:pt x="427" y="41"/>
                    <a:pt x="1076" y="285"/>
                  </a:cubicBezTo>
                  <a:cubicBezTo>
                    <a:pt x="1706" y="508"/>
                    <a:pt x="2518" y="1056"/>
                    <a:pt x="3167" y="1847"/>
                  </a:cubicBezTo>
                  <a:cubicBezTo>
                    <a:pt x="3817" y="2659"/>
                    <a:pt x="4263" y="3492"/>
                    <a:pt x="4547" y="4121"/>
                  </a:cubicBezTo>
                  <a:cubicBezTo>
                    <a:pt x="4832" y="4750"/>
                    <a:pt x="4994" y="5136"/>
                    <a:pt x="5014" y="5136"/>
                  </a:cubicBezTo>
                  <a:cubicBezTo>
                    <a:pt x="5035" y="5136"/>
                    <a:pt x="5014" y="5034"/>
                    <a:pt x="4953" y="4852"/>
                  </a:cubicBezTo>
                  <a:cubicBezTo>
                    <a:pt x="4892" y="4669"/>
                    <a:pt x="4791" y="4405"/>
                    <a:pt x="4669" y="4080"/>
                  </a:cubicBezTo>
                  <a:cubicBezTo>
                    <a:pt x="4405" y="3431"/>
                    <a:pt x="3979" y="2558"/>
                    <a:pt x="3289" y="1746"/>
                  </a:cubicBezTo>
                  <a:cubicBezTo>
                    <a:pt x="2619" y="914"/>
                    <a:pt x="1787" y="366"/>
                    <a:pt x="1117" y="163"/>
                  </a:cubicBezTo>
                  <a:cubicBezTo>
                    <a:pt x="772" y="61"/>
                    <a:pt x="488" y="21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1"/>
            <p:cNvSpPr/>
            <p:nvPr/>
          </p:nvSpPr>
          <p:spPr>
            <a:xfrm>
              <a:off x="4604517" y="1864659"/>
              <a:ext cx="49750" cy="183800"/>
            </a:xfrm>
            <a:custGeom>
              <a:avLst/>
              <a:gdLst/>
              <a:ahLst/>
              <a:cxnLst/>
              <a:rect l="l" t="t" r="r" b="b"/>
              <a:pathLst>
                <a:path w="1990" h="7352" extrusionOk="0">
                  <a:moveTo>
                    <a:pt x="1523" y="0"/>
                  </a:moveTo>
                  <a:lnTo>
                    <a:pt x="1523" y="0"/>
                  </a:lnTo>
                  <a:cubicBezTo>
                    <a:pt x="1482" y="0"/>
                    <a:pt x="1563" y="447"/>
                    <a:pt x="1665" y="1137"/>
                  </a:cubicBezTo>
                  <a:cubicBezTo>
                    <a:pt x="1786" y="1847"/>
                    <a:pt x="1807" y="2822"/>
                    <a:pt x="1685" y="3897"/>
                  </a:cubicBezTo>
                  <a:cubicBezTo>
                    <a:pt x="1543" y="4953"/>
                    <a:pt x="1096" y="5846"/>
                    <a:pt x="711" y="6435"/>
                  </a:cubicBezTo>
                  <a:cubicBezTo>
                    <a:pt x="325" y="7023"/>
                    <a:pt x="0" y="7328"/>
                    <a:pt x="21" y="7348"/>
                  </a:cubicBezTo>
                  <a:cubicBezTo>
                    <a:pt x="21" y="7350"/>
                    <a:pt x="22" y="7351"/>
                    <a:pt x="24" y="7351"/>
                  </a:cubicBezTo>
                  <a:cubicBezTo>
                    <a:pt x="42" y="7351"/>
                    <a:pt x="137" y="7274"/>
                    <a:pt x="264" y="7165"/>
                  </a:cubicBezTo>
                  <a:cubicBezTo>
                    <a:pt x="406" y="7023"/>
                    <a:pt x="609" y="6800"/>
                    <a:pt x="812" y="6516"/>
                  </a:cubicBezTo>
                  <a:cubicBezTo>
                    <a:pt x="1238" y="5927"/>
                    <a:pt x="1705" y="5014"/>
                    <a:pt x="1868" y="3918"/>
                  </a:cubicBezTo>
                  <a:cubicBezTo>
                    <a:pt x="1989" y="2822"/>
                    <a:pt x="1929" y="1827"/>
                    <a:pt x="1786" y="1117"/>
                  </a:cubicBezTo>
                  <a:cubicBezTo>
                    <a:pt x="1726" y="771"/>
                    <a:pt x="1665" y="487"/>
                    <a:pt x="1604" y="284"/>
                  </a:cubicBezTo>
                  <a:cubicBezTo>
                    <a:pt x="1563" y="102"/>
                    <a:pt x="1523" y="0"/>
                    <a:pt x="15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1"/>
            <p:cNvSpPr/>
            <p:nvPr/>
          </p:nvSpPr>
          <p:spPr>
            <a:xfrm>
              <a:off x="4345717" y="1906284"/>
              <a:ext cx="518625" cy="162900"/>
            </a:xfrm>
            <a:custGeom>
              <a:avLst/>
              <a:gdLst/>
              <a:ahLst/>
              <a:cxnLst/>
              <a:rect l="l" t="t" r="r" b="b"/>
              <a:pathLst>
                <a:path w="20745" h="6516" extrusionOk="0">
                  <a:moveTo>
                    <a:pt x="15644" y="0"/>
                  </a:moveTo>
                  <a:cubicBezTo>
                    <a:pt x="14369" y="0"/>
                    <a:pt x="13088" y="158"/>
                    <a:pt x="11834" y="345"/>
                  </a:cubicBezTo>
                  <a:cubicBezTo>
                    <a:pt x="8323" y="872"/>
                    <a:pt x="4750" y="1705"/>
                    <a:pt x="1929" y="3816"/>
                  </a:cubicBezTo>
                  <a:cubicBezTo>
                    <a:pt x="1117" y="4404"/>
                    <a:pt x="366" y="5135"/>
                    <a:pt x="1" y="6069"/>
                  </a:cubicBezTo>
                  <a:cubicBezTo>
                    <a:pt x="1" y="6069"/>
                    <a:pt x="1104" y="6516"/>
                    <a:pt x="3311" y="6516"/>
                  </a:cubicBezTo>
                  <a:cubicBezTo>
                    <a:pt x="3679" y="6516"/>
                    <a:pt x="4077" y="6504"/>
                    <a:pt x="4507" y="6475"/>
                  </a:cubicBezTo>
                  <a:cubicBezTo>
                    <a:pt x="7490" y="6292"/>
                    <a:pt x="13681" y="5216"/>
                    <a:pt x="13681" y="5216"/>
                  </a:cubicBezTo>
                  <a:cubicBezTo>
                    <a:pt x="13681" y="5216"/>
                    <a:pt x="16848" y="4668"/>
                    <a:pt x="18634" y="3328"/>
                  </a:cubicBezTo>
                  <a:cubicBezTo>
                    <a:pt x="20420" y="2009"/>
                    <a:pt x="20745" y="1360"/>
                    <a:pt x="20745" y="1360"/>
                  </a:cubicBezTo>
                  <a:cubicBezTo>
                    <a:pt x="19466" y="507"/>
                    <a:pt x="17923" y="121"/>
                    <a:pt x="16401" y="20"/>
                  </a:cubicBezTo>
                  <a:cubicBezTo>
                    <a:pt x="16149" y="6"/>
                    <a:pt x="15897" y="0"/>
                    <a:pt x="15644" y="0"/>
                  </a:cubicBezTo>
                  <a:close/>
                </a:path>
              </a:pathLst>
            </a:custGeom>
            <a:solidFill>
              <a:srgbClr val="2B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1"/>
            <p:cNvSpPr/>
            <p:nvPr/>
          </p:nvSpPr>
          <p:spPr>
            <a:xfrm>
              <a:off x="4320342" y="1654409"/>
              <a:ext cx="548075" cy="258500"/>
            </a:xfrm>
            <a:custGeom>
              <a:avLst/>
              <a:gdLst/>
              <a:ahLst/>
              <a:cxnLst/>
              <a:rect l="l" t="t" r="r" b="b"/>
              <a:pathLst>
                <a:path w="21923" h="10340" extrusionOk="0">
                  <a:moveTo>
                    <a:pt x="17547" y="1"/>
                  </a:moveTo>
                  <a:cubicBezTo>
                    <a:pt x="17335" y="1"/>
                    <a:pt x="17115" y="10"/>
                    <a:pt x="16888" y="27"/>
                  </a:cubicBezTo>
                  <a:cubicBezTo>
                    <a:pt x="16361" y="48"/>
                    <a:pt x="15812" y="129"/>
                    <a:pt x="15224" y="251"/>
                  </a:cubicBezTo>
                  <a:cubicBezTo>
                    <a:pt x="14067" y="474"/>
                    <a:pt x="12849" y="859"/>
                    <a:pt x="11489" y="1144"/>
                  </a:cubicBezTo>
                  <a:cubicBezTo>
                    <a:pt x="10149" y="1468"/>
                    <a:pt x="8708" y="1793"/>
                    <a:pt x="7206" y="2159"/>
                  </a:cubicBezTo>
                  <a:cubicBezTo>
                    <a:pt x="6435" y="2321"/>
                    <a:pt x="5664" y="2504"/>
                    <a:pt x="4872" y="2686"/>
                  </a:cubicBezTo>
                  <a:cubicBezTo>
                    <a:pt x="4486" y="2788"/>
                    <a:pt x="4080" y="2889"/>
                    <a:pt x="3674" y="2970"/>
                  </a:cubicBezTo>
                  <a:cubicBezTo>
                    <a:pt x="3269" y="3072"/>
                    <a:pt x="2863" y="3153"/>
                    <a:pt x="2457" y="3336"/>
                  </a:cubicBezTo>
                  <a:cubicBezTo>
                    <a:pt x="1665" y="3681"/>
                    <a:pt x="975" y="4290"/>
                    <a:pt x="549" y="5081"/>
                  </a:cubicBezTo>
                  <a:cubicBezTo>
                    <a:pt x="122" y="5853"/>
                    <a:pt x="1" y="6827"/>
                    <a:pt x="244" y="7720"/>
                  </a:cubicBezTo>
                  <a:cubicBezTo>
                    <a:pt x="488" y="8593"/>
                    <a:pt x="1056" y="9384"/>
                    <a:pt x="1807" y="9851"/>
                  </a:cubicBezTo>
                  <a:cubicBezTo>
                    <a:pt x="2379" y="10213"/>
                    <a:pt x="3041" y="10339"/>
                    <a:pt x="3692" y="10339"/>
                  </a:cubicBezTo>
                  <a:cubicBezTo>
                    <a:pt x="3919" y="10339"/>
                    <a:pt x="4144" y="10324"/>
                    <a:pt x="4365" y="10298"/>
                  </a:cubicBezTo>
                  <a:cubicBezTo>
                    <a:pt x="5197" y="10176"/>
                    <a:pt x="6009" y="9973"/>
                    <a:pt x="6800" y="9811"/>
                  </a:cubicBezTo>
                  <a:cubicBezTo>
                    <a:pt x="7592" y="9628"/>
                    <a:pt x="8384" y="9466"/>
                    <a:pt x="9135" y="9303"/>
                  </a:cubicBezTo>
                  <a:cubicBezTo>
                    <a:pt x="12159" y="8633"/>
                    <a:pt x="14899" y="8045"/>
                    <a:pt x="17193" y="7537"/>
                  </a:cubicBezTo>
                  <a:cubicBezTo>
                    <a:pt x="18350" y="7294"/>
                    <a:pt x="19385" y="7030"/>
                    <a:pt x="20197" y="6523"/>
                  </a:cubicBezTo>
                  <a:cubicBezTo>
                    <a:pt x="21009" y="6035"/>
                    <a:pt x="21516" y="5325"/>
                    <a:pt x="21719" y="4696"/>
                  </a:cubicBezTo>
                  <a:cubicBezTo>
                    <a:pt x="21922" y="4066"/>
                    <a:pt x="21902" y="3518"/>
                    <a:pt x="21841" y="3194"/>
                  </a:cubicBezTo>
                  <a:cubicBezTo>
                    <a:pt x="21800" y="2849"/>
                    <a:pt x="21719" y="2666"/>
                    <a:pt x="21719" y="2666"/>
                  </a:cubicBezTo>
                  <a:lnTo>
                    <a:pt x="21719" y="2666"/>
                  </a:lnTo>
                  <a:cubicBezTo>
                    <a:pt x="21719" y="2686"/>
                    <a:pt x="21780" y="2849"/>
                    <a:pt x="21821" y="3194"/>
                  </a:cubicBezTo>
                  <a:cubicBezTo>
                    <a:pt x="21861" y="3539"/>
                    <a:pt x="21861" y="4046"/>
                    <a:pt x="21658" y="4675"/>
                  </a:cubicBezTo>
                  <a:cubicBezTo>
                    <a:pt x="21435" y="5284"/>
                    <a:pt x="20948" y="5974"/>
                    <a:pt x="20156" y="6441"/>
                  </a:cubicBezTo>
                  <a:cubicBezTo>
                    <a:pt x="19365" y="6908"/>
                    <a:pt x="18309" y="7172"/>
                    <a:pt x="17172" y="7416"/>
                  </a:cubicBezTo>
                  <a:cubicBezTo>
                    <a:pt x="14879" y="7903"/>
                    <a:pt x="12139" y="8491"/>
                    <a:pt x="9094" y="9141"/>
                  </a:cubicBezTo>
                  <a:cubicBezTo>
                    <a:pt x="8343" y="9303"/>
                    <a:pt x="7572" y="9466"/>
                    <a:pt x="6760" y="9648"/>
                  </a:cubicBezTo>
                  <a:cubicBezTo>
                    <a:pt x="5968" y="9811"/>
                    <a:pt x="5156" y="10014"/>
                    <a:pt x="4344" y="10115"/>
                  </a:cubicBezTo>
                  <a:cubicBezTo>
                    <a:pt x="4119" y="10148"/>
                    <a:pt x="3891" y="10166"/>
                    <a:pt x="3663" y="10166"/>
                  </a:cubicBezTo>
                  <a:cubicBezTo>
                    <a:pt x="3050" y="10166"/>
                    <a:pt x="2442" y="10035"/>
                    <a:pt x="1909" y="9709"/>
                  </a:cubicBezTo>
                  <a:cubicBezTo>
                    <a:pt x="1178" y="9263"/>
                    <a:pt x="630" y="8512"/>
                    <a:pt x="407" y="7659"/>
                  </a:cubicBezTo>
                  <a:cubicBezTo>
                    <a:pt x="183" y="6827"/>
                    <a:pt x="305" y="5914"/>
                    <a:pt x="711" y="5163"/>
                  </a:cubicBezTo>
                  <a:cubicBezTo>
                    <a:pt x="1097" y="4412"/>
                    <a:pt x="1767" y="3823"/>
                    <a:pt x="2518" y="3478"/>
                  </a:cubicBezTo>
                  <a:cubicBezTo>
                    <a:pt x="2903" y="3315"/>
                    <a:pt x="3309" y="3234"/>
                    <a:pt x="3715" y="3133"/>
                  </a:cubicBezTo>
                  <a:cubicBezTo>
                    <a:pt x="4121" y="3052"/>
                    <a:pt x="4527" y="2950"/>
                    <a:pt x="4913" y="2869"/>
                  </a:cubicBezTo>
                  <a:cubicBezTo>
                    <a:pt x="5704" y="2666"/>
                    <a:pt x="6476" y="2483"/>
                    <a:pt x="7247" y="2301"/>
                  </a:cubicBezTo>
                  <a:cubicBezTo>
                    <a:pt x="8749" y="1956"/>
                    <a:pt x="10190" y="1610"/>
                    <a:pt x="11530" y="1286"/>
                  </a:cubicBezTo>
                  <a:cubicBezTo>
                    <a:pt x="12869" y="1002"/>
                    <a:pt x="14107" y="616"/>
                    <a:pt x="15264" y="372"/>
                  </a:cubicBezTo>
                  <a:cubicBezTo>
                    <a:pt x="15833" y="251"/>
                    <a:pt x="16381" y="169"/>
                    <a:pt x="16909" y="129"/>
                  </a:cubicBezTo>
                  <a:cubicBezTo>
                    <a:pt x="17095" y="114"/>
                    <a:pt x="17277" y="108"/>
                    <a:pt x="17455" y="108"/>
                  </a:cubicBezTo>
                  <a:cubicBezTo>
                    <a:pt x="17779" y="108"/>
                    <a:pt x="18089" y="130"/>
                    <a:pt x="18390" y="169"/>
                  </a:cubicBezTo>
                  <a:cubicBezTo>
                    <a:pt x="19304" y="311"/>
                    <a:pt x="20055" y="657"/>
                    <a:pt x="20562" y="1042"/>
                  </a:cubicBezTo>
                  <a:cubicBezTo>
                    <a:pt x="21070" y="1448"/>
                    <a:pt x="21354" y="1895"/>
                    <a:pt x="21516" y="2199"/>
                  </a:cubicBezTo>
                  <a:cubicBezTo>
                    <a:pt x="21651" y="2488"/>
                    <a:pt x="21713" y="2667"/>
                    <a:pt x="21719" y="2667"/>
                  </a:cubicBezTo>
                  <a:cubicBezTo>
                    <a:pt x="21719" y="2667"/>
                    <a:pt x="21719" y="2667"/>
                    <a:pt x="21719" y="2666"/>
                  </a:cubicBezTo>
                  <a:cubicBezTo>
                    <a:pt x="21719" y="2666"/>
                    <a:pt x="21719" y="2625"/>
                    <a:pt x="21678" y="2544"/>
                  </a:cubicBezTo>
                  <a:cubicBezTo>
                    <a:pt x="21658" y="2463"/>
                    <a:pt x="21618" y="2341"/>
                    <a:pt x="21536" y="2179"/>
                  </a:cubicBezTo>
                  <a:cubicBezTo>
                    <a:pt x="21394" y="1854"/>
                    <a:pt x="21110" y="1408"/>
                    <a:pt x="20603" y="1002"/>
                  </a:cubicBezTo>
                  <a:cubicBezTo>
                    <a:pt x="20075" y="596"/>
                    <a:pt x="19324" y="210"/>
                    <a:pt x="18390" y="68"/>
                  </a:cubicBezTo>
                  <a:cubicBezTo>
                    <a:pt x="18129" y="20"/>
                    <a:pt x="17846" y="1"/>
                    <a:pt x="175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1"/>
            <p:cNvSpPr/>
            <p:nvPr/>
          </p:nvSpPr>
          <p:spPr>
            <a:xfrm>
              <a:off x="4215317" y="1848784"/>
              <a:ext cx="110125" cy="54000"/>
            </a:xfrm>
            <a:custGeom>
              <a:avLst/>
              <a:gdLst/>
              <a:ahLst/>
              <a:cxnLst/>
              <a:rect l="l" t="t" r="r" b="b"/>
              <a:pathLst>
                <a:path w="4405" h="2160" extrusionOk="0">
                  <a:moveTo>
                    <a:pt x="4364" y="1"/>
                  </a:moveTo>
                  <a:cubicBezTo>
                    <a:pt x="4294" y="1"/>
                    <a:pt x="4048" y="46"/>
                    <a:pt x="3674" y="148"/>
                  </a:cubicBezTo>
                  <a:cubicBezTo>
                    <a:pt x="3248" y="250"/>
                    <a:pt x="2659" y="473"/>
                    <a:pt x="2050" y="757"/>
                  </a:cubicBezTo>
                  <a:cubicBezTo>
                    <a:pt x="1441" y="1061"/>
                    <a:pt x="913" y="1406"/>
                    <a:pt x="568" y="1670"/>
                  </a:cubicBezTo>
                  <a:cubicBezTo>
                    <a:pt x="203" y="1934"/>
                    <a:pt x="0" y="2137"/>
                    <a:pt x="20" y="2157"/>
                  </a:cubicBezTo>
                  <a:cubicBezTo>
                    <a:pt x="21" y="2159"/>
                    <a:pt x="22" y="2159"/>
                    <a:pt x="24" y="2159"/>
                  </a:cubicBezTo>
                  <a:cubicBezTo>
                    <a:pt x="90" y="2159"/>
                    <a:pt x="948" y="1491"/>
                    <a:pt x="2131" y="919"/>
                  </a:cubicBezTo>
                  <a:cubicBezTo>
                    <a:pt x="3329" y="331"/>
                    <a:pt x="4405" y="47"/>
                    <a:pt x="4384" y="6"/>
                  </a:cubicBezTo>
                  <a:cubicBezTo>
                    <a:pt x="4384" y="3"/>
                    <a:pt x="4377" y="1"/>
                    <a:pt x="4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1"/>
            <p:cNvSpPr/>
            <p:nvPr/>
          </p:nvSpPr>
          <p:spPr>
            <a:xfrm>
              <a:off x="4503542" y="1594084"/>
              <a:ext cx="7625" cy="7000"/>
            </a:xfrm>
            <a:custGeom>
              <a:avLst/>
              <a:gdLst/>
              <a:ahLst/>
              <a:cxnLst/>
              <a:rect l="l" t="t" r="r" b="b"/>
              <a:pathLst>
                <a:path w="305" h="280" extrusionOk="0">
                  <a:moveTo>
                    <a:pt x="155" y="1"/>
                  </a:moveTo>
                  <a:cubicBezTo>
                    <a:pt x="129" y="1"/>
                    <a:pt x="104" y="8"/>
                    <a:pt x="81" y="25"/>
                  </a:cubicBezTo>
                  <a:cubicBezTo>
                    <a:pt x="0" y="86"/>
                    <a:pt x="20" y="228"/>
                    <a:pt x="102" y="268"/>
                  </a:cubicBezTo>
                  <a:cubicBezTo>
                    <a:pt x="120" y="276"/>
                    <a:pt x="138" y="279"/>
                    <a:pt x="156" y="279"/>
                  </a:cubicBezTo>
                  <a:cubicBezTo>
                    <a:pt x="236" y="279"/>
                    <a:pt x="305" y="210"/>
                    <a:pt x="305" y="126"/>
                  </a:cubicBezTo>
                  <a:cubicBezTo>
                    <a:pt x="290" y="53"/>
                    <a:pt x="222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1"/>
            <p:cNvSpPr/>
            <p:nvPr/>
          </p:nvSpPr>
          <p:spPr>
            <a:xfrm>
              <a:off x="4547667" y="1658809"/>
              <a:ext cx="8100" cy="7025"/>
            </a:xfrm>
            <a:custGeom>
              <a:avLst/>
              <a:gdLst/>
              <a:ahLst/>
              <a:cxnLst/>
              <a:rect l="l" t="t" r="r" b="b"/>
              <a:pathLst>
                <a:path w="324" h="281" extrusionOk="0">
                  <a:moveTo>
                    <a:pt x="141" y="1"/>
                  </a:moveTo>
                  <a:cubicBezTo>
                    <a:pt x="120" y="1"/>
                    <a:pt x="99" y="5"/>
                    <a:pt x="82" y="14"/>
                  </a:cubicBezTo>
                  <a:lnTo>
                    <a:pt x="82" y="34"/>
                  </a:lnTo>
                  <a:cubicBezTo>
                    <a:pt x="1" y="95"/>
                    <a:pt x="21" y="237"/>
                    <a:pt x="102" y="278"/>
                  </a:cubicBezTo>
                  <a:cubicBezTo>
                    <a:pt x="113" y="280"/>
                    <a:pt x="124" y="281"/>
                    <a:pt x="135" y="281"/>
                  </a:cubicBezTo>
                  <a:cubicBezTo>
                    <a:pt x="228" y="281"/>
                    <a:pt x="324" y="208"/>
                    <a:pt x="305" y="135"/>
                  </a:cubicBezTo>
                  <a:cubicBezTo>
                    <a:pt x="305" y="56"/>
                    <a:pt x="218" y="1"/>
                    <a:pt x="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11"/>
            <p:cNvSpPr/>
            <p:nvPr/>
          </p:nvSpPr>
          <p:spPr>
            <a:xfrm>
              <a:off x="4279742" y="1839759"/>
              <a:ext cx="8050" cy="6925"/>
            </a:xfrm>
            <a:custGeom>
              <a:avLst/>
              <a:gdLst/>
              <a:ahLst/>
              <a:cxnLst/>
              <a:rect l="l" t="t" r="r" b="b"/>
              <a:pathLst>
                <a:path w="322" h="277" extrusionOk="0">
                  <a:moveTo>
                    <a:pt x="167" y="1"/>
                  </a:moveTo>
                  <a:cubicBezTo>
                    <a:pt x="144" y="1"/>
                    <a:pt x="122" y="7"/>
                    <a:pt x="102" y="22"/>
                  </a:cubicBezTo>
                  <a:lnTo>
                    <a:pt x="82" y="22"/>
                  </a:lnTo>
                  <a:cubicBezTo>
                    <a:pt x="1" y="83"/>
                    <a:pt x="21" y="225"/>
                    <a:pt x="123" y="265"/>
                  </a:cubicBezTo>
                  <a:cubicBezTo>
                    <a:pt x="137" y="273"/>
                    <a:pt x="153" y="276"/>
                    <a:pt x="169" y="276"/>
                  </a:cubicBezTo>
                  <a:cubicBezTo>
                    <a:pt x="243" y="276"/>
                    <a:pt x="322" y="207"/>
                    <a:pt x="305" y="123"/>
                  </a:cubicBezTo>
                  <a:cubicBezTo>
                    <a:pt x="305" y="62"/>
                    <a:pt x="236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11"/>
            <p:cNvSpPr/>
            <p:nvPr/>
          </p:nvSpPr>
          <p:spPr>
            <a:xfrm>
              <a:off x="4224442" y="1869409"/>
              <a:ext cx="8050" cy="7200"/>
            </a:xfrm>
            <a:custGeom>
              <a:avLst/>
              <a:gdLst/>
              <a:ahLst/>
              <a:cxnLst/>
              <a:rect l="l" t="t" r="r" b="b"/>
              <a:pathLst>
                <a:path w="322" h="288" extrusionOk="0">
                  <a:moveTo>
                    <a:pt x="158" y="0"/>
                  </a:moveTo>
                  <a:cubicBezTo>
                    <a:pt x="138" y="0"/>
                    <a:pt x="119" y="4"/>
                    <a:pt x="102" y="13"/>
                  </a:cubicBezTo>
                  <a:lnTo>
                    <a:pt x="82" y="33"/>
                  </a:lnTo>
                  <a:cubicBezTo>
                    <a:pt x="0" y="94"/>
                    <a:pt x="21" y="236"/>
                    <a:pt x="122" y="277"/>
                  </a:cubicBezTo>
                  <a:cubicBezTo>
                    <a:pt x="137" y="284"/>
                    <a:pt x="153" y="288"/>
                    <a:pt x="169" y="288"/>
                  </a:cubicBezTo>
                  <a:cubicBezTo>
                    <a:pt x="243" y="288"/>
                    <a:pt x="321" y="218"/>
                    <a:pt x="305" y="135"/>
                  </a:cubicBezTo>
                  <a:cubicBezTo>
                    <a:pt x="305" y="55"/>
                    <a:pt x="230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11"/>
            <p:cNvSpPr/>
            <p:nvPr/>
          </p:nvSpPr>
          <p:spPr>
            <a:xfrm>
              <a:off x="4237117" y="1562409"/>
              <a:ext cx="326325" cy="279950"/>
            </a:xfrm>
            <a:custGeom>
              <a:avLst/>
              <a:gdLst/>
              <a:ahLst/>
              <a:cxnLst/>
              <a:rect l="l" t="t" r="r" b="b"/>
              <a:pathLst>
                <a:path w="13053" h="11198" extrusionOk="0">
                  <a:moveTo>
                    <a:pt x="12774" y="1"/>
                  </a:moveTo>
                  <a:cubicBezTo>
                    <a:pt x="12363" y="1"/>
                    <a:pt x="11484" y="117"/>
                    <a:pt x="10292" y="378"/>
                  </a:cubicBezTo>
                  <a:cubicBezTo>
                    <a:pt x="9460" y="561"/>
                    <a:pt x="8485" y="825"/>
                    <a:pt x="7430" y="1231"/>
                  </a:cubicBezTo>
                  <a:cubicBezTo>
                    <a:pt x="6374" y="1637"/>
                    <a:pt x="5238" y="2205"/>
                    <a:pt x="4162" y="2977"/>
                  </a:cubicBezTo>
                  <a:cubicBezTo>
                    <a:pt x="3086" y="3768"/>
                    <a:pt x="2193" y="4702"/>
                    <a:pt x="1543" y="5656"/>
                  </a:cubicBezTo>
                  <a:cubicBezTo>
                    <a:pt x="894" y="6610"/>
                    <a:pt x="468" y="7564"/>
                    <a:pt x="265" y="8416"/>
                  </a:cubicBezTo>
                  <a:cubicBezTo>
                    <a:pt x="41" y="9269"/>
                    <a:pt x="1" y="9979"/>
                    <a:pt x="41" y="10446"/>
                  </a:cubicBezTo>
                  <a:cubicBezTo>
                    <a:pt x="82" y="10933"/>
                    <a:pt x="163" y="11197"/>
                    <a:pt x="224" y="11197"/>
                  </a:cubicBezTo>
                  <a:cubicBezTo>
                    <a:pt x="366" y="11197"/>
                    <a:pt x="305" y="10121"/>
                    <a:pt x="853" y="8599"/>
                  </a:cubicBezTo>
                  <a:cubicBezTo>
                    <a:pt x="1117" y="7848"/>
                    <a:pt x="1564" y="6975"/>
                    <a:pt x="2213" y="6123"/>
                  </a:cubicBezTo>
                  <a:cubicBezTo>
                    <a:pt x="2842" y="5270"/>
                    <a:pt x="3675" y="4418"/>
                    <a:pt x="4669" y="3687"/>
                  </a:cubicBezTo>
                  <a:cubicBezTo>
                    <a:pt x="6699" y="2246"/>
                    <a:pt x="8891" y="1495"/>
                    <a:pt x="10454" y="967"/>
                  </a:cubicBezTo>
                  <a:cubicBezTo>
                    <a:pt x="12058" y="460"/>
                    <a:pt x="13052" y="175"/>
                    <a:pt x="13032" y="54"/>
                  </a:cubicBezTo>
                  <a:cubicBezTo>
                    <a:pt x="13026" y="19"/>
                    <a:pt x="12937" y="1"/>
                    <a:pt x="127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11"/>
            <p:cNvSpPr/>
            <p:nvPr/>
          </p:nvSpPr>
          <p:spPr>
            <a:xfrm>
              <a:off x="4248792" y="1910584"/>
              <a:ext cx="48225" cy="55975"/>
            </a:xfrm>
            <a:custGeom>
              <a:avLst/>
              <a:gdLst/>
              <a:ahLst/>
              <a:cxnLst/>
              <a:rect l="l" t="t" r="r" b="b"/>
              <a:pathLst>
                <a:path w="1929" h="2239" extrusionOk="0">
                  <a:moveTo>
                    <a:pt x="280" y="1"/>
                  </a:moveTo>
                  <a:cubicBezTo>
                    <a:pt x="260" y="1"/>
                    <a:pt x="242" y="4"/>
                    <a:pt x="224" y="10"/>
                  </a:cubicBezTo>
                  <a:cubicBezTo>
                    <a:pt x="1" y="91"/>
                    <a:pt x="21" y="782"/>
                    <a:pt x="508" y="1451"/>
                  </a:cubicBezTo>
                  <a:cubicBezTo>
                    <a:pt x="878" y="1966"/>
                    <a:pt x="1363" y="2239"/>
                    <a:pt x="1619" y="2239"/>
                  </a:cubicBezTo>
                  <a:cubicBezTo>
                    <a:pt x="1686" y="2239"/>
                    <a:pt x="1737" y="2220"/>
                    <a:pt x="1767" y="2182"/>
                  </a:cubicBezTo>
                  <a:cubicBezTo>
                    <a:pt x="1929" y="1979"/>
                    <a:pt x="1604" y="1492"/>
                    <a:pt x="1219" y="924"/>
                  </a:cubicBezTo>
                  <a:cubicBezTo>
                    <a:pt x="864" y="419"/>
                    <a:pt x="509" y="1"/>
                    <a:pt x="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11"/>
            <p:cNvSpPr/>
            <p:nvPr/>
          </p:nvSpPr>
          <p:spPr>
            <a:xfrm>
              <a:off x="4274167" y="2074384"/>
              <a:ext cx="614525" cy="706775"/>
            </a:xfrm>
            <a:custGeom>
              <a:avLst/>
              <a:gdLst/>
              <a:ahLst/>
              <a:cxnLst/>
              <a:rect l="l" t="t" r="r" b="b"/>
              <a:pathLst>
                <a:path w="24581" h="28271" extrusionOk="0">
                  <a:moveTo>
                    <a:pt x="16093" y="0"/>
                  </a:moveTo>
                  <a:cubicBezTo>
                    <a:pt x="7114" y="0"/>
                    <a:pt x="1" y="3830"/>
                    <a:pt x="1" y="3830"/>
                  </a:cubicBezTo>
                  <a:cubicBezTo>
                    <a:pt x="143" y="7423"/>
                    <a:pt x="285" y="11036"/>
                    <a:pt x="1076" y="14547"/>
                  </a:cubicBezTo>
                  <a:cubicBezTo>
                    <a:pt x="1848" y="18059"/>
                    <a:pt x="3309" y="21489"/>
                    <a:pt x="5765" y="24128"/>
                  </a:cubicBezTo>
                  <a:cubicBezTo>
                    <a:pt x="8068" y="26583"/>
                    <a:pt x="11317" y="28271"/>
                    <a:pt x="14675" y="28271"/>
                  </a:cubicBezTo>
                  <a:cubicBezTo>
                    <a:pt x="14898" y="28271"/>
                    <a:pt x="15122" y="28263"/>
                    <a:pt x="15346" y="28248"/>
                  </a:cubicBezTo>
                  <a:cubicBezTo>
                    <a:pt x="18329" y="28045"/>
                    <a:pt x="21232" y="26401"/>
                    <a:pt x="22754" y="23823"/>
                  </a:cubicBezTo>
                  <a:cubicBezTo>
                    <a:pt x="24114" y="21530"/>
                    <a:pt x="24317" y="18729"/>
                    <a:pt x="24398" y="16049"/>
                  </a:cubicBezTo>
                  <a:cubicBezTo>
                    <a:pt x="24540" y="11056"/>
                    <a:pt x="24581" y="1253"/>
                    <a:pt x="23891" y="1050"/>
                  </a:cubicBezTo>
                  <a:cubicBezTo>
                    <a:pt x="21223" y="295"/>
                    <a:pt x="18586" y="0"/>
                    <a:pt x="16093" y="0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11"/>
            <p:cNvSpPr/>
            <p:nvPr/>
          </p:nvSpPr>
          <p:spPr>
            <a:xfrm>
              <a:off x="4285342" y="2205134"/>
              <a:ext cx="350150" cy="568200"/>
            </a:xfrm>
            <a:custGeom>
              <a:avLst/>
              <a:gdLst/>
              <a:ahLst/>
              <a:cxnLst/>
              <a:rect l="l" t="t" r="r" b="b"/>
              <a:pathLst>
                <a:path w="14006" h="22728" extrusionOk="0">
                  <a:moveTo>
                    <a:pt x="244" y="1"/>
                  </a:moveTo>
                  <a:lnTo>
                    <a:pt x="81" y="3350"/>
                  </a:lnTo>
                  <a:cubicBezTo>
                    <a:pt x="0" y="6496"/>
                    <a:pt x="568" y="10150"/>
                    <a:pt x="1583" y="12788"/>
                  </a:cubicBezTo>
                  <a:cubicBezTo>
                    <a:pt x="2679" y="15630"/>
                    <a:pt x="4263" y="18208"/>
                    <a:pt x="6922" y="20359"/>
                  </a:cubicBezTo>
                  <a:cubicBezTo>
                    <a:pt x="7449" y="20786"/>
                    <a:pt x="8302" y="21313"/>
                    <a:pt x="9276" y="21841"/>
                  </a:cubicBezTo>
                  <a:cubicBezTo>
                    <a:pt x="10047" y="22247"/>
                    <a:pt x="10738" y="22450"/>
                    <a:pt x="11509" y="22673"/>
                  </a:cubicBezTo>
                  <a:cubicBezTo>
                    <a:pt x="11635" y="22710"/>
                    <a:pt x="11756" y="22727"/>
                    <a:pt x="11872" y="22727"/>
                  </a:cubicBezTo>
                  <a:cubicBezTo>
                    <a:pt x="12909" y="22727"/>
                    <a:pt x="13525" y="21345"/>
                    <a:pt x="13762" y="20177"/>
                  </a:cubicBezTo>
                  <a:cubicBezTo>
                    <a:pt x="14005" y="18898"/>
                    <a:pt x="13539" y="17538"/>
                    <a:pt x="12747" y="16482"/>
                  </a:cubicBezTo>
                  <a:cubicBezTo>
                    <a:pt x="11976" y="15447"/>
                    <a:pt x="10900" y="14656"/>
                    <a:pt x="9784" y="13945"/>
                  </a:cubicBezTo>
                  <a:cubicBezTo>
                    <a:pt x="8687" y="13235"/>
                    <a:pt x="7531" y="12585"/>
                    <a:pt x="6516" y="11753"/>
                  </a:cubicBezTo>
                  <a:cubicBezTo>
                    <a:pt x="4750" y="10332"/>
                    <a:pt x="3471" y="8404"/>
                    <a:pt x="2497" y="6374"/>
                  </a:cubicBezTo>
                  <a:cubicBezTo>
                    <a:pt x="1543" y="4324"/>
                    <a:pt x="893" y="2152"/>
                    <a:pt x="244" y="1"/>
                  </a:cubicBezTo>
                  <a:close/>
                </a:path>
              </a:pathLst>
            </a:custGeom>
            <a:solidFill>
              <a:srgbClr val="2B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11"/>
            <p:cNvSpPr/>
            <p:nvPr/>
          </p:nvSpPr>
          <p:spPr>
            <a:xfrm>
              <a:off x="4492367" y="2622459"/>
              <a:ext cx="8050" cy="6700"/>
            </a:xfrm>
            <a:custGeom>
              <a:avLst/>
              <a:gdLst/>
              <a:ahLst/>
              <a:cxnLst/>
              <a:rect l="l" t="t" r="r" b="b"/>
              <a:pathLst>
                <a:path w="322" h="268" extrusionOk="0">
                  <a:moveTo>
                    <a:pt x="140" y="0"/>
                  </a:moveTo>
                  <a:cubicBezTo>
                    <a:pt x="119" y="0"/>
                    <a:pt x="99" y="4"/>
                    <a:pt x="82" y="13"/>
                  </a:cubicBezTo>
                  <a:lnTo>
                    <a:pt x="82" y="33"/>
                  </a:lnTo>
                  <a:cubicBezTo>
                    <a:pt x="1" y="94"/>
                    <a:pt x="21" y="236"/>
                    <a:pt x="102" y="256"/>
                  </a:cubicBezTo>
                  <a:cubicBezTo>
                    <a:pt x="121" y="264"/>
                    <a:pt x="140" y="267"/>
                    <a:pt x="159" y="267"/>
                  </a:cubicBezTo>
                  <a:cubicBezTo>
                    <a:pt x="243" y="267"/>
                    <a:pt x="322" y="201"/>
                    <a:pt x="305" y="135"/>
                  </a:cubicBezTo>
                  <a:cubicBezTo>
                    <a:pt x="305" y="55"/>
                    <a:pt x="217" y="0"/>
                    <a:pt x="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11"/>
            <p:cNvSpPr/>
            <p:nvPr/>
          </p:nvSpPr>
          <p:spPr>
            <a:xfrm>
              <a:off x="4600967" y="2618109"/>
              <a:ext cx="7625" cy="6975"/>
            </a:xfrm>
            <a:custGeom>
              <a:avLst/>
              <a:gdLst/>
              <a:ahLst/>
              <a:cxnLst/>
              <a:rect l="l" t="t" r="r" b="b"/>
              <a:pathLst>
                <a:path w="305" h="279" extrusionOk="0">
                  <a:moveTo>
                    <a:pt x="158" y="0"/>
                  </a:moveTo>
                  <a:cubicBezTo>
                    <a:pt x="131" y="0"/>
                    <a:pt x="104" y="8"/>
                    <a:pt x="81" y="24"/>
                  </a:cubicBezTo>
                  <a:cubicBezTo>
                    <a:pt x="0" y="85"/>
                    <a:pt x="21" y="227"/>
                    <a:pt x="102" y="268"/>
                  </a:cubicBezTo>
                  <a:cubicBezTo>
                    <a:pt x="120" y="275"/>
                    <a:pt x="138" y="279"/>
                    <a:pt x="156" y="279"/>
                  </a:cubicBezTo>
                  <a:cubicBezTo>
                    <a:pt x="236" y="279"/>
                    <a:pt x="305" y="209"/>
                    <a:pt x="305" y="126"/>
                  </a:cubicBezTo>
                  <a:cubicBezTo>
                    <a:pt x="305" y="52"/>
                    <a:pt x="230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11"/>
            <p:cNvSpPr/>
            <p:nvPr/>
          </p:nvSpPr>
          <p:spPr>
            <a:xfrm>
              <a:off x="4719692" y="2505959"/>
              <a:ext cx="7650" cy="6975"/>
            </a:xfrm>
            <a:custGeom>
              <a:avLst/>
              <a:gdLst/>
              <a:ahLst/>
              <a:cxnLst/>
              <a:rect l="l" t="t" r="r" b="b"/>
              <a:pathLst>
                <a:path w="306" h="279" extrusionOk="0">
                  <a:moveTo>
                    <a:pt x="155" y="0"/>
                  </a:moveTo>
                  <a:cubicBezTo>
                    <a:pt x="130" y="0"/>
                    <a:pt x="104" y="8"/>
                    <a:pt x="82" y="25"/>
                  </a:cubicBezTo>
                  <a:cubicBezTo>
                    <a:pt x="1" y="86"/>
                    <a:pt x="21" y="228"/>
                    <a:pt x="102" y="268"/>
                  </a:cubicBezTo>
                  <a:cubicBezTo>
                    <a:pt x="117" y="276"/>
                    <a:pt x="133" y="279"/>
                    <a:pt x="149" y="279"/>
                  </a:cubicBezTo>
                  <a:cubicBezTo>
                    <a:pt x="223" y="279"/>
                    <a:pt x="305" y="209"/>
                    <a:pt x="305" y="126"/>
                  </a:cubicBezTo>
                  <a:cubicBezTo>
                    <a:pt x="291" y="53"/>
                    <a:pt x="223" y="0"/>
                    <a:pt x="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11"/>
            <p:cNvSpPr/>
            <p:nvPr/>
          </p:nvSpPr>
          <p:spPr>
            <a:xfrm>
              <a:off x="4664892" y="2229409"/>
              <a:ext cx="8050" cy="6975"/>
            </a:xfrm>
            <a:custGeom>
              <a:avLst/>
              <a:gdLst/>
              <a:ahLst/>
              <a:cxnLst/>
              <a:rect l="l" t="t" r="r" b="b"/>
              <a:pathLst>
                <a:path w="322" h="279" extrusionOk="0">
                  <a:moveTo>
                    <a:pt x="175" y="0"/>
                  </a:moveTo>
                  <a:cubicBezTo>
                    <a:pt x="150" y="0"/>
                    <a:pt x="125" y="8"/>
                    <a:pt x="102" y="24"/>
                  </a:cubicBezTo>
                  <a:lnTo>
                    <a:pt x="82" y="24"/>
                  </a:lnTo>
                  <a:cubicBezTo>
                    <a:pt x="1" y="85"/>
                    <a:pt x="21" y="227"/>
                    <a:pt x="122" y="268"/>
                  </a:cubicBezTo>
                  <a:cubicBezTo>
                    <a:pt x="137" y="275"/>
                    <a:pt x="153" y="279"/>
                    <a:pt x="169" y="279"/>
                  </a:cubicBezTo>
                  <a:cubicBezTo>
                    <a:pt x="243" y="279"/>
                    <a:pt x="322" y="209"/>
                    <a:pt x="305" y="126"/>
                  </a:cubicBezTo>
                  <a:cubicBezTo>
                    <a:pt x="305" y="52"/>
                    <a:pt x="241" y="0"/>
                    <a:pt x="1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1"/>
            <p:cNvSpPr/>
            <p:nvPr/>
          </p:nvSpPr>
          <p:spPr>
            <a:xfrm>
              <a:off x="4776017" y="2274634"/>
              <a:ext cx="8050" cy="6925"/>
            </a:xfrm>
            <a:custGeom>
              <a:avLst/>
              <a:gdLst/>
              <a:ahLst/>
              <a:cxnLst/>
              <a:rect l="l" t="t" r="r" b="b"/>
              <a:pathLst>
                <a:path w="322" h="277" extrusionOk="0">
                  <a:moveTo>
                    <a:pt x="167" y="1"/>
                  </a:moveTo>
                  <a:cubicBezTo>
                    <a:pt x="144" y="1"/>
                    <a:pt x="122" y="7"/>
                    <a:pt x="102" y="22"/>
                  </a:cubicBezTo>
                  <a:lnTo>
                    <a:pt x="82" y="22"/>
                  </a:lnTo>
                  <a:cubicBezTo>
                    <a:pt x="1" y="83"/>
                    <a:pt x="21" y="225"/>
                    <a:pt x="123" y="265"/>
                  </a:cubicBezTo>
                  <a:cubicBezTo>
                    <a:pt x="137" y="273"/>
                    <a:pt x="153" y="276"/>
                    <a:pt x="169" y="276"/>
                  </a:cubicBezTo>
                  <a:cubicBezTo>
                    <a:pt x="243" y="276"/>
                    <a:pt x="322" y="207"/>
                    <a:pt x="305" y="123"/>
                  </a:cubicBezTo>
                  <a:cubicBezTo>
                    <a:pt x="305" y="62"/>
                    <a:pt x="236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1"/>
            <p:cNvSpPr/>
            <p:nvPr/>
          </p:nvSpPr>
          <p:spPr>
            <a:xfrm>
              <a:off x="4369567" y="2590484"/>
              <a:ext cx="7625" cy="6700"/>
            </a:xfrm>
            <a:custGeom>
              <a:avLst/>
              <a:gdLst/>
              <a:ahLst/>
              <a:cxnLst/>
              <a:rect l="l" t="t" r="r" b="b"/>
              <a:pathLst>
                <a:path w="305" h="268" extrusionOk="0">
                  <a:moveTo>
                    <a:pt x="139" y="0"/>
                  </a:moveTo>
                  <a:cubicBezTo>
                    <a:pt x="119" y="0"/>
                    <a:pt x="99" y="4"/>
                    <a:pt x="82" y="13"/>
                  </a:cubicBezTo>
                  <a:lnTo>
                    <a:pt x="61" y="33"/>
                  </a:lnTo>
                  <a:cubicBezTo>
                    <a:pt x="0" y="74"/>
                    <a:pt x="21" y="216"/>
                    <a:pt x="102" y="257"/>
                  </a:cubicBezTo>
                  <a:cubicBezTo>
                    <a:pt x="117" y="264"/>
                    <a:pt x="133" y="267"/>
                    <a:pt x="149" y="267"/>
                  </a:cubicBezTo>
                  <a:cubicBezTo>
                    <a:pt x="223" y="267"/>
                    <a:pt x="305" y="198"/>
                    <a:pt x="305" y="115"/>
                  </a:cubicBezTo>
                  <a:cubicBezTo>
                    <a:pt x="289" y="51"/>
                    <a:pt x="211" y="0"/>
                    <a:pt x="1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1"/>
            <p:cNvSpPr/>
            <p:nvPr/>
          </p:nvSpPr>
          <p:spPr>
            <a:xfrm>
              <a:off x="4351292" y="2498334"/>
              <a:ext cx="8050" cy="7000"/>
            </a:xfrm>
            <a:custGeom>
              <a:avLst/>
              <a:gdLst/>
              <a:ahLst/>
              <a:cxnLst/>
              <a:rect l="l" t="t" r="r" b="b"/>
              <a:pathLst>
                <a:path w="322" h="280" extrusionOk="0">
                  <a:moveTo>
                    <a:pt x="175" y="1"/>
                  </a:moveTo>
                  <a:cubicBezTo>
                    <a:pt x="150" y="1"/>
                    <a:pt x="125" y="8"/>
                    <a:pt x="102" y="25"/>
                  </a:cubicBezTo>
                  <a:lnTo>
                    <a:pt x="82" y="25"/>
                  </a:lnTo>
                  <a:cubicBezTo>
                    <a:pt x="1" y="86"/>
                    <a:pt x="21" y="228"/>
                    <a:pt x="123" y="269"/>
                  </a:cubicBezTo>
                  <a:cubicBezTo>
                    <a:pt x="137" y="276"/>
                    <a:pt x="153" y="279"/>
                    <a:pt x="169" y="279"/>
                  </a:cubicBezTo>
                  <a:cubicBezTo>
                    <a:pt x="243" y="279"/>
                    <a:pt x="322" y="210"/>
                    <a:pt x="305" y="127"/>
                  </a:cubicBezTo>
                  <a:cubicBezTo>
                    <a:pt x="305" y="53"/>
                    <a:pt x="241" y="1"/>
                    <a:pt x="1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11"/>
            <p:cNvSpPr/>
            <p:nvPr/>
          </p:nvSpPr>
          <p:spPr>
            <a:xfrm>
              <a:off x="4343692" y="2414909"/>
              <a:ext cx="7625" cy="6700"/>
            </a:xfrm>
            <a:custGeom>
              <a:avLst/>
              <a:gdLst/>
              <a:ahLst/>
              <a:cxnLst/>
              <a:rect l="l" t="t" r="r" b="b"/>
              <a:pathLst>
                <a:path w="305" h="268" extrusionOk="0">
                  <a:moveTo>
                    <a:pt x="140" y="0"/>
                  </a:moveTo>
                  <a:cubicBezTo>
                    <a:pt x="119" y="0"/>
                    <a:pt x="99" y="4"/>
                    <a:pt x="82" y="13"/>
                  </a:cubicBezTo>
                  <a:lnTo>
                    <a:pt x="82" y="33"/>
                  </a:lnTo>
                  <a:cubicBezTo>
                    <a:pt x="0" y="94"/>
                    <a:pt x="21" y="236"/>
                    <a:pt x="102" y="257"/>
                  </a:cubicBezTo>
                  <a:cubicBezTo>
                    <a:pt x="120" y="264"/>
                    <a:pt x="139" y="267"/>
                    <a:pt x="157" y="267"/>
                  </a:cubicBezTo>
                  <a:cubicBezTo>
                    <a:pt x="237" y="267"/>
                    <a:pt x="305" y="201"/>
                    <a:pt x="305" y="135"/>
                  </a:cubicBezTo>
                  <a:cubicBezTo>
                    <a:pt x="305" y="55"/>
                    <a:pt x="217" y="0"/>
                    <a:pt x="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11"/>
            <p:cNvSpPr/>
            <p:nvPr/>
          </p:nvSpPr>
          <p:spPr>
            <a:xfrm>
              <a:off x="4335567" y="2326309"/>
              <a:ext cx="8050" cy="7000"/>
            </a:xfrm>
            <a:custGeom>
              <a:avLst/>
              <a:gdLst/>
              <a:ahLst/>
              <a:cxnLst/>
              <a:rect l="l" t="t" r="r" b="b"/>
              <a:pathLst>
                <a:path w="322" h="280" extrusionOk="0">
                  <a:moveTo>
                    <a:pt x="175" y="1"/>
                  </a:moveTo>
                  <a:cubicBezTo>
                    <a:pt x="150" y="1"/>
                    <a:pt x="124" y="9"/>
                    <a:pt x="102" y="25"/>
                  </a:cubicBezTo>
                  <a:lnTo>
                    <a:pt x="82" y="25"/>
                  </a:lnTo>
                  <a:cubicBezTo>
                    <a:pt x="1" y="86"/>
                    <a:pt x="21" y="228"/>
                    <a:pt x="122" y="269"/>
                  </a:cubicBezTo>
                  <a:cubicBezTo>
                    <a:pt x="137" y="276"/>
                    <a:pt x="153" y="280"/>
                    <a:pt x="169" y="280"/>
                  </a:cubicBezTo>
                  <a:cubicBezTo>
                    <a:pt x="243" y="280"/>
                    <a:pt x="322" y="210"/>
                    <a:pt x="305" y="127"/>
                  </a:cubicBezTo>
                  <a:cubicBezTo>
                    <a:pt x="305" y="53"/>
                    <a:pt x="241" y="1"/>
                    <a:pt x="1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1"/>
            <p:cNvSpPr/>
            <p:nvPr/>
          </p:nvSpPr>
          <p:spPr>
            <a:xfrm>
              <a:off x="4841992" y="2253034"/>
              <a:ext cx="8100" cy="7025"/>
            </a:xfrm>
            <a:custGeom>
              <a:avLst/>
              <a:gdLst/>
              <a:ahLst/>
              <a:cxnLst/>
              <a:rect l="l" t="t" r="r" b="b"/>
              <a:pathLst>
                <a:path w="324" h="281" extrusionOk="0">
                  <a:moveTo>
                    <a:pt x="158" y="0"/>
                  </a:moveTo>
                  <a:cubicBezTo>
                    <a:pt x="139" y="0"/>
                    <a:pt x="119" y="4"/>
                    <a:pt x="102" y="13"/>
                  </a:cubicBezTo>
                  <a:lnTo>
                    <a:pt x="82" y="33"/>
                  </a:lnTo>
                  <a:cubicBezTo>
                    <a:pt x="1" y="94"/>
                    <a:pt x="21" y="236"/>
                    <a:pt x="122" y="277"/>
                  </a:cubicBezTo>
                  <a:cubicBezTo>
                    <a:pt x="131" y="279"/>
                    <a:pt x="140" y="280"/>
                    <a:pt x="149" y="280"/>
                  </a:cubicBezTo>
                  <a:cubicBezTo>
                    <a:pt x="228" y="280"/>
                    <a:pt x="323" y="208"/>
                    <a:pt x="305" y="135"/>
                  </a:cubicBezTo>
                  <a:cubicBezTo>
                    <a:pt x="305" y="55"/>
                    <a:pt x="230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1"/>
            <p:cNvSpPr/>
            <p:nvPr/>
          </p:nvSpPr>
          <p:spPr>
            <a:xfrm>
              <a:off x="4737467" y="2609759"/>
              <a:ext cx="8075" cy="7025"/>
            </a:xfrm>
            <a:custGeom>
              <a:avLst/>
              <a:gdLst/>
              <a:ahLst/>
              <a:cxnLst/>
              <a:rect l="l" t="t" r="r" b="b"/>
              <a:pathLst>
                <a:path w="323" h="281" extrusionOk="0">
                  <a:moveTo>
                    <a:pt x="158" y="1"/>
                  </a:moveTo>
                  <a:cubicBezTo>
                    <a:pt x="138" y="1"/>
                    <a:pt x="119" y="5"/>
                    <a:pt x="102" y="13"/>
                  </a:cubicBezTo>
                  <a:lnTo>
                    <a:pt x="81" y="34"/>
                  </a:lnTo>
                  <a:cubicBezTo>
                    <a:pt x="0" y="95"/>
                    <a:pt x="21" y="237"/>
                    <a:pt x="122" y="277"/>
                  </a:cubicBezTo>
                  <a:cubicBezTo>
                    <a:pt x="131" y="279"/>
                    <a:pt x="140" y="280"/>
                    <a:pt x="149" y="280"/>
                  </a:cubicBezTo>
                  <a:cubicBezTo>
                    <a:pt x="227" y="280"/>
                    <a:pt x="323" y="208"/>
                    <a:pt x="305" y="135"/>
                  </a:cubicBezTo>
                  <a:cubicBezTo>
                    <a:pt x="305" y="55"/>
                    <a:pt x="229" y="1"/>
                    <a:pt x="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1"/>
            <p:cNvSpPr/>
            <p:nvPr/>
          </p:nvSpPr>
          <p:spPr>
            <a:xfrm>
              <a:off x="4749642" y="2697259"/>
              <a:ext cx="7625" cy="7000"/>
            </a:xfrm>
            <a:custGeom>
              <a:avLst/>
              <a:gdLst/>
              <a:ahLst/>
              <a:cxnLst/>
              <a:rect l="l" t="t" r="r" b="b"/>
              <a:pathLst>
                <a:path w="305" h="280" extrusionOk="0">
                  <a:moveTo>
                    <a:pt x="155" y="1"/>
                  </a:moveTo>
                  <a:cubicBezTo>
                    <a:pt x="129" y="1"/>
                    <a:pt x="104" y="8"/>
                    <a:pt x="82" y="25"/>
                  </a:cubicBezTo>
                  <a:cubicBezTo>
                    <a:pt x="0" y="86"/>
                    <a:pt x="21" y="228"/>
                    <a:pt x="102" y="268"/>
                  </a:cubicBezTo>
                  <a:cubicBezTo>
                    <a:pt x="120" y="276"/>
                    <a:pt x="138" y="279"/>
                    <a:pt x="156" y="279"/>
                  </a:cubicBezTo>
                  <a:cubicBezTo>
                    <a:pt x="237" y="279"/>
                    <a:pt x="305" y="209"/>
                    <a:pt x="305" y="126"/>
                  </a:cubicBezTo>
                  <a:cubicBezTo>
                    <a:pt x="290" y="53"/>
                    <a:pt x="222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1"/>
            <p:cNvSpPr/>
            <p:nvPr/>
          </p:nvSpPr>
          <p:spPr>
            <a:xfrm>
              <a:off x="4302067" y="2165709"/>
              <a:ext cx="502900" cy="54050"/>
            </a:xfrm>
            <a:custGeom>
              <a:avLst/>
              <a:gdLst/>
              <a:ahLst/>
              <a:cxnLst/>
              <a:rect l="l" t="t" r="r" b="b"/>
              <a:pathLst>
                <a:path w="20116" h="2162" extrusionOk="0">
                  <a:moveTo>
                    <a:pt x="19971" y="0"/>
                  </a:moveTo>
                  <a:cubicBezTo>
                    <a:pt x="19216" y="0"/>
                    <a:pt x="15148" y="1107"/>
                    <a:pt x="10089" y="1273"/>
                  </a:cubicBezTo>
                  <a:cubicBezTo>
                    <a:pt x="9586" y="1292"/>
                    <a:pt x="9092" y="1300"/>
                    <a:pt x="8610" y="1300"/>
                  </a:cubicBezTo>
                  <a:cubicBezTo>
                    <a:pt x="4411" y="1300"/>
                    <a:pt x="1087" y="676"/>
                    <a:pt x="234" y="676"/>
                  </a:cubicBezTo>
                  <a:cubicBezTo>
                    <a:pt x="102" y="676"/>
                    <a:pt x="29" y="691"/>
                    <a:pt x="21" y="725"/>
                  </a:cubicBezTo>
                  <a:cubicBezTo>
                    <a:pt x="1" y="827"/>
                    <a:pt x="1077" y="1212"/>
                    <a:pt x="2883" y="1578"/>
                  </a:cubicBezTo>
                  <a:cubicBezTo>
                    <a:pt x="3797" y="1761"/>
                    <a:pt x="4893" y="1923"/>
                    <a:pt x="6110" y="2045"/>
                  </a:cubicBezTo>
                  <a:cubicBezTo>
                    <a:pt x="7029" y="2120"/>
                    <a:pt x="8003" y="2162"/>
                    <a:pt x="9025" y="2162"/>
                  </a:cubicBezTo>
                  <a:cubicBezTo>
                    <a:pt x="9380" y="2162"/>
                    <a:pt x="9742" y="2157"/>
                    <a:pt x="10109" y="2146"/>
                  </a:cubicBezTo>
                  <a:cubicBezTo>
                    <a:pt x="11530" y="2085"/>
                    <a:pt x="12870" y="1943"/>
                    <a:pt x="14087" y="1761"/>
                  </a:cubicBezTo>
                  <a:cubicBezTo>
                    <a:pt x="15305" y="1578"/>
                    <a:pt x="16381" y="1355"/>
                    <a:pt x="17274" y="1091"/>
                  </a:cubicBezTo>
                  <a:cubicBezTo>
                    <a:pt x="19081" y="624"/>
                    <a:pt x="20116" y="137"/>
                    <a:pt x="20096" y="35"/>
                  </a:cubicBezTo>
                  <a:cubicBezTo>
                    <a:pt x="20088" y="11"/>
                    <a:pt x="20046" y="0"/>
                    <a:pt x="199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1"/>
            <p:cNvSpPr/>
            <p:nvPr/>
          </p:nvSpPr>
          <p:spPr>
            <a:xfrm>
              <a:off x="4347242" y="2183834"/>
              <a:ext cx="137550" cy="548650"/>
            </a:xfrm>
            <a:custGeom>
              <a:avLst/>
              <a:gdLst/>
              <a:ahLst/>
              <a:cxnLst/>
              <a:rect l="l" t="t" r="r" b="b"/>
              <a:pathLst>
                <a:path w="5502" h="21946" extrusionOk="0">
                  <a:moveTo>
                    <a:pt x="0" y="0"/>
                  </a:moveTo>
                  <a:cubicBezTo>
                    <a:pt x="0" y="0"/>
                    <a:pt x="0" y="82"/>
                    <a:pt x="0" y="244"/>
                  </a:cubicBezTo>
                  <a:cubicBezTo>
                    <a:pt x="0" y="406"/>
                    <a:pt x="0" y="630"/>
                    <a:pt x="0" y="914"/>
                  </a:cubicBezTo>
                  <a:cubicBezTo>
                    <a:pt x="21" y="1502"/>
                    <a:pt x="82" y="2335"/>
                    <a:pt x="163" y="3370"/>
                  </a:cubicBezTo>
                  <a:cubicBezTo>
                    <a:pt x="325" y="5460"/>
                    <a:pt x="650" y="8322"/>
                    <a:pt x="1279" y="11448"/>
                  </a:cubicBezTo>
                  <a:cubicBezTo>
                    <a:pt x="1584" y="13011"/>
                    <a:pt x="1929" y="14493"/>
                    <a:pt x="2294" y="15832"/>
                  </a:cubicBezTo>
                  <a:cubicBezTo>
                    <a:pt x="2477" y="16502"/>
                    <a:pt x="2639" y="17132"/>
                    <a:pt x="2822" y="17720"/>
                  </a:cubicBezTo>
                  <a:cubicBezTo>
                    <a:pt x="2984" y="18309"/>
                    <a:pt x="3167" y="18857"/>
                    <a:pt x="3390" y="19324"/>
                  </a:cubicBezTo>
                  <a:cubicBezTo>
                    <a:pt x="3816" y="20298"/>
                    <a:pt x="4405" y="20947"/>
                    <a:pt x="4811" y="21353"/>
                  </a:cubicBezTo>
                  <a:cubicBezTo>
                    <a:pt x="5014" y="21556"/>
                    <a:pt x="5197" y="21698"/>
                    <a:pt x="5298" y="21800"/>
                  </a:cubicBezTo>
                  <a:cubicBezTo>
                    <a:pt x="5404" y="21888"/>
                    <a:pt x="5464" y="21946"/>
                    <a:pt x="5478" y="21946"/>
                  </a:cubicBezTo>
                  <a:cubicBezTo>
                    <a:pt x="5480" y="21946"/>
                    <a:pt x="5481" y="21945"/>
                    <a:pt x="5481" y="21942"/>
                  </a:cubicBezTo>
                  <a:cubicBezTo>
                    <a:pt x="5501" y="21942"/>
                    <a:pt x="5440" y="21881"/>
                    <a:pt x="5339" y="21780"/>
                  </a:cubicBezTo>
                  <a:cubicBezTo>
                    <a:pt x="5217" y="21678"/>
                    <a:pt x="5055" y="21516"/>
                    <a:pt x="4872" y="21293"/>
                  </a:cubicBezTo>
                  <a:cubicBezTo>
                    <a:pt x="4466" y="20887"/>
                    <a:pt x="3918" y="20237"/>
                    <a:pt x="3492" y="19283"/>
                  </a:cubicBezTo>
                  <a:cubicBezTo>
                    <a:pt x="3289" y="18816"/>
                    <a:pt x="3126" y="18268"/>
                    <a:pt x="2964" y="17680"/>
                  </a:cubicBezTo>
                  <a:cubicBezTo>
                    <a:pt x="2781" y="17091"/>
                    <a:pt x="2619" y="16441"/>
                    <a:pt x="2436" y="15792"/>
                  </a:cubicBezTo>
                  <a:cubicBezTo>
                    <a:pt x="2091" y="14452"/>
                    <a:pt x="1766" y="12971"/>
                    <a:pt x="1442" y="11428"/>
                  </a:cubicBezTo>
                  <a:cubicBezTo>
                    <a:pt x="833" y="8302"/>
                    <a:pt x="488" y="5440"/>
                    <a:pt x="285" y="3370"/>
                  </a:cubicBezTo>
                  <a:cubicBezTo>
                    <a:pt x="183" y="2335"/>
                    <a:pt x="122" y="1482"/>
                    <a:pt x="82" y="914"/>
                  </a:cubicBezTo>
                  <a:cubicBezTo>
                    <a:pt x="61" y="630"/>
                    <a:pt x="41" y="406"/>
                    <a:pt x="21" y="244"/>
                  </a:cubicBezTo>
                  <a:cubicBezTo>
                    <a:pt x="21" y="8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1"/>
            <p:cNvSpPr/>
            <p:nvPr/>
          </p:nvSpPr>
          <p:spPr>
            <a:xfrm>
              <a:off x="4680117" y="2463434"/>
              <a:ext cx="38600" cy="300925"/>
            </a:xfrm>
            <a:custGeom>
              <a:avLst/>
              <a:gdLst/>
              <a:ahLst/>
              <a:cxnLst/>
              <a:rect l="l" t="t" r="r" b="b"/>
              <a:pathLst>
                <a:path w="1544" h="12037" extrusionOk="0">
                  <a:moveTo>
                    <a:pt x="42" y="0"/>
                  </a:moveTo>
                  <a:cubicBezTo>
                    <a:pt x="42" y="0"/>
                    <a:pt x="41" y="0"/>
                    <a:pt x="41" y="0"/>
                  </a:cubicBezTo>
                  <a:cubicBezTo>
                    <a:pt x="1" y="0"/>
                    <a:pt x="285" y="2700"/>
                    <a:pt x="691" y="6029"/>
                  </a:cubicBezTo>
                  <a:cubicBezTo>
                    <a:pt x="1095" y="9345"/>
                    <a:pt x="1459" y="12037"/>
                    <a:pt x="1502" y="12037"/>
                  </a:cubicBezTo>
                  <a:cubicBezTo>
                    <a:pt x="1502" y="12037"/>
                    <a:pt x="1503" y="12037"/>
                    <a:pt x="1503" y="12037"/>
                  </a:cubicBezTo>
                  <a:cubicBezTo>
                    <a:pt x="1543" y="12037"/>
                    <a:pt x="1259" y="9337"/>
                    <a:pt x="873" y="6008"/>
                  </a:cubicBezTo>
                  <a:cubicBezTo>
                    <a:pt x="469" y="2692"/>
                    <a:pt x="105" y="0"/>
                    <a:pt x="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1"/>
            <p:cNvSpPr/>
            <p:nvPr/>
          </p:nvSpPr>
          <p:spPr>
            <a:xfrm>
              <a:off x="4553767" y="2083359"/>
              <a:ext cx="84250" cy="189300"/>
            </a:xfrm>
            <a:custGeom>
              <a:avLst/>
              <a:gdLst/>
              <a:ahLst/>
              <a:cxnLst/>
              <a:rect l="l" t="t" r="r" b="b"/>
              <a:pathLst>
                <a:path w="3370" h="7572" extrusionOk="0">
                  <a:moveTo>
                    <a:pt x="21" y="0"/>
                  </a:moveTo>
                  <a:cubicBezTo>
                    <a:pt x="1" y="21"/>
                    <a:pt x="61" y="122"/>
                    <a:pt x="204" y="285"/>
                  </a:cubicBezTo>
                  <a:cubicBezTo>
                    <a:pt x="325" y="467"/>
                    <a:pt x="528" y="731"/>
                    <a:pt x="772" y="1036"/>
                  </a:cubicBezTo>
                  <a:cubicBezTo>
                    <a:pt x="1259" y="1645"/>
                    <a:pt x="1929" y="2497"/>
                    <a:pt x="2700" y="3431"/>
                  </a:cubicBezTo>
                  <a:cubicBezTo>
                    <a:pt x="2781" y="3532"/>
                    <a:pt x="2883" y="3654"/>
                    <a:pt x="2964" y="3776"/>
                  </a:cubicBezTo>
                  <a:cubicBezTo>
                    <a:pt x="2984" y="3796"/>
                    <a:pt x="3025" y="3816"/>
                    <a:pt x="3025" y="3837"/>
                  </a:cubicBezTo>
                  <a:cubicBezTo>
                    <a:pt x="3025" y="3857"/>
                    <a:pt x="3045" y="3857"/>
                    <a:pt x="3045" y="3877"/>
                  </a:cubicBezTo>
                  <a:lnTo>
                    <a:pt x="3045" y="3918"/>
                  </a:lnTo>
                  <a:cubicBezTo>
                    <a:pt x="3065" y="3979"/>
                    <a:pt x="3065" y="4060"/>
                    <a:pt x="3086" y="4121"/>
                  </a:cubicBezTo>
                  <a:cubicBezTo>
                    <a:pt x="3106" y="4405"/>
                    <a:pt x="3126" y="4669"/>
                    <a:pt x="3147" y="4933"/>
                  </a:cubicBezTo>
                  <a:cubicBezTo>
                    <a:pt x="3187" y="5440"/>
                    <a:pt x="3208" y="5907"/>
                    <a:pt x="3228" y="6313"/>
                  </a:cubicBezTo>
                  <a:cubicBezTo>
                    <a:pt x="3268" y="7084"/>
                    <a:pt x="3309" y="7571"/>
                    <a:pt x="3329" y="7571"/>
                  </a:cubicBezTo>
                  <a:cubicBezTo>
                    <a:pt x="3350" y="7571"/>
                    <a:pt x="3350" y="7450"/>
                    <a:pt x="3370" y="7226"/>
                  </a:cubicBezTo>
                  <a:cubicBezTo>
                    <a:pt x="3370" y="7003"/>
                    <a:pt x="3370" y="6699"/>
                    <a:pt x="3350" y="6293"/>
                  </a:cubicBezTo>
                  <a:cubicBezTo>
                    <a:pt x="3350" y="5907"/>
                    <a:pt x="3329" y="5440"/>
                    <a:pt x="3309" y="4912"/>
                  </a:cubicBezTo>
                  <a:cubicBezTo>
                    <a:pt x="3289" y="4669"/>
                    <a:pt x="3289" y="4385"/>
                    <a:pt x="3248" y="4101"/>
                  </a:cubicBezTo>
                  <a:cubicBezTo>
                    <a:pt x="3248" y="4040"/>
                    <a:pt x="3228" y="3958"/>
                    <a:pt x="3228" y="3877"/>
                  </a:cubicBezTo>
                  <a:lnTo>
                    <a:pt x="3208" y="3837"/>
                  </a:lnTo>
                  <a:cubicBezTo>
                    <a:pt x="3208" y="3796"/>
                    <a:pt x="3187" y="3776"/>
                    <a:pt x="3187" y="3755"/>
                  </a:cubicBezTo>
                  <a:cubicBezTo>
                    <a:pt x="3167" y="3715"/>
                    <a:pt x="3167" y="3715"/>
                    <a:pt x="3147" y="3695"/>
                  </a:cubicBezTo>
                  <a:lnTo>
                    <a:pt x="3106" y="3654"/>
                  </a:lnTo>
                  <a:cubicBezTo>
                    <a:pt x="3025" y="3553"/>
                    <a:pt x="2923" y="3431"/>
                    <a:pt x="2822" y="3309"/>
                  </a:cubicBezTo>
                  <a:cubicBezTo>
                    <a:pt x="2071" y="2396"/>
                    <a:pt x="1381" y="1543"/>
                    <a:pt x="873" y="954"/>
                  </a:cubicBezTo>
                  <a:cubicBezTo>
                    <a:pt x="609" y="650"/>
                    <a:pt x="406" y="406"/>
                    <a:pt x="264" y="244"/>
                  </a:cubicBezTo>
                  <a:cubicBezTo>
                    <a:pt x="102" y="8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1"/>
            <p:cNvSpPr/>
            <p:nvPr/>
          </p:nvSpPr>
          <p:spPr>
            <a:xfrm>
              <a:off x="4415242" y="2590809"/>
              <a:ext cx="273525" cy="16525"/>
            </a:xfrm>
            <a:custGeom>
              <a:avLst/>
              <a:gdLst/>
              <a:ahLst/>
              <a:cxnLst/>
              <a:rect l="l" t="t" r="r" b="b"/>
              <a:pathLst>
                <a:path w="10941" h="661" extrusionOk="0">
                  <a:moveTo>
                    <a:pt x="10941" y="0"/>
                  </a:moveTo>
                  <a:cubicBezTo>
                    <a:pt x="10941" y="0"/>
                    <a:pt x="10799" y="0"/>
                    <a:pt x="10514" y="20"/>
                  </a:cubicBezTo>
                  <a:cubicBezTo>
                    <a:pt x="10210" y="61"/>
                    <a:pt x="9804" y="81"/>
                    <a:pt x="9337" y="122"/>
                  </a:cubicBezTo>
                  <a:cubicBezTo>
                    <a:pt x="8363" y="223"/>
                    <a:pt x="6983" y="325"/>
                    <a:pt x="5481" y="406"/>
                  </a:cubicBezTo>
                  <a:cubicBezTo>
                    <a:pt x="3958" y="487"/>
                    <a:pt x="2598" y="507"/>
                    <a:pt x="1604" y="528"/>
                  </a:cubicBezTo>
                  <a:lnTo>
                    <a:pt x="427" y="528"/>
                  </a:lnTo>
                  <a:cubicBezTo>
                    <a:pt x="142" y="548"/>
                    <a:pt x="0" y="548"/>
                    <a:pt x="0" y="568"/>
                  </a:cubicBezTo>
                  <a:cubicBezTo>
                    <a:pt x="0" y="568"/>
                    <a:pt x="142" y="589"/>
                    <a:pt x="427" y="609"/>
                  </a:cubicBezTo>
                  <a:cubicBezTo>
                    <a:pt x="690" y="629"/>
                    <a:pt x="1096" y="629"/>
                    <a:pt x="1604" y="650"/>
                  </a:cubicBezTo>
                  <a:cubicBezTo>
                    <a:pt x="1935" y="656"/>
                    <a:pt x="2310" y="661"/>
                    <a:pt x="2717" y="661"/>
                  </a:cubicBezTo>
                  <a:cubicBezTo>
                    <a:pt x="3532" y="661"/>
                    <a:pt x="4479" y="643"/>
                    <a:pt x="5481" y="589"/>
                  </a:cubicBezTo>
                  <a:cubicBezTo>
                    <a:pt x="7003" y="507"/>
                    <a:pt x="8363" y="386"/>
                    <a:pt x="9357" y="244"/>
                  </a:cubicBezTo>
                  <a:cubicBezTo>
                    <a:pt x="9845" y="183"/>
                    <a:pt x="10251" y="142"/>
                    <a:pt x="10514" y="81"/>
                  </a:cubicBezTo>
                  <a:cubicBezTo>
                    <a:pt x="10799" y="41"/>
                    <a:pt x="10941" y="20"/>
                    <a:pt x="10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1"/>
            <p:cNvSpPr/>
            <p:nvPr/>
          </p:nvSpPr>
          <p:spPr>
            <a:xfrm>
              <a:off x="4713617" y="2263959"/>
              <a:ext cx="171525" cy="53025"/>
            </a:xfrm>
            <a:custGeom>
              <a:avLst/>
              <a:gdLst/>
              <a:ahLst/>
              <a:cxnLst/>
              <a:rect l="l" t="t" r="r" b="b"/>
              <a:pathLst>
                <a:path w="6861" h="2121" extrusionOk="0">
                  <a:moveTo>
                    <a:pt x="6855" y="1"/>
                  </a:moveTo>
                  <a:cubicBezTo>
                    <a:pt x="6805" y="1"/>
                    <a:pt x="6465" y="178"/>
                    <a:pt x="5887" y="429"/>
                  </a:cubicBezTo>
                  <a:cubicBezTo>
                    <a:pt x="5298" y="692"/>
                    <a:pt x="4466" y="1017"/>
                    <a:pt x="3512" y="1301"/>
                  </a:cubicBezTo>
                  <a:cubicBezTo>
                    <a:pt x="2558" y="1586"/>
                    <a:pt x="1685" y="1768"/>
                    <a:pt x="1035" y="1890"/>
                  </a:cubicBezTo>
                  <a:cubicBezTo>
                    <a:pt x="406" y="2032"/>
                    <a:pt x="0" y="2093"/>
                    <a:pt x="0" y="2113"/>
                  </a:cubicBezTo>
                  <a:cubicBezTo>
                    <a:pt x="5" y="2118"/>
                    <a:pt x="28" y="2120"/>
                    <a:pt x="68" y="2120"/>
                  </a:cubicBezTo>
                  <a:cubicBezTo>
                    <a:pt x="207" y="2120"/>
                    <a:pt x="552" y="2091"/>
                    <a:pt x="1056" y="2012"/>
                  </a:cubicBezTo>
                  <a:cubicBezTo>
                    <a:pt x="1705" y="1931"/>
                    <a:pt x="2598" y="1748"/>
                    <a:pt x="3552" y="1464"/>
                  </a:cubicBezTo>
                  <a:cubicBezTo>
                    <a:pt x="4527" y="1180"/>
                    <a:pt x="5359" y="835"/>
                    <a:pt x="5947" y="550"/>
                  </a:cubicBezTo>
                  <a:cubicBezTo>
                    <a:pt x="6252" y="408"/>
                    <a:pt x="6475" y="266"/>
                    <a:pt x="6638" y="165"/>
                  </a:cubicBezTo>
                  <a:cubicBezTo>
                    <a:pt x="6780" y="84"/>
                    <a:pt x="6861" y="23"/>
                    <a:pt x="6861" y="2"/>
                  </a:cubicBezTo>
                  <a:cubicBezTo>
                    <a:pt x="6860" y="1"/>
                    <a:pt x="6858" y="1"/>
                    <a:pt x="68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1"/>
            <p:cNvSpPr/>
            <p:nvPr/>
          </p:nvSpPr>
          <p:spPr>
            <a:xfrm>
              <a:off x="4554267" y="2267559"/>
              <a:ext cx="197925" cy="198425"/>
            </a:xfrm>
            <a:custGeom>
              <a:avLst/>
              <a:gdLst/>
              <a:ahLst/>
              <a:cxnLst/>
              <a:rect l="l" t="t" r="r" b="b"/>
              <a:pathLst>
                <a:path w="7917" h="7937" extrusionOk="0">
                  <a:moveTo>
                    <a:pt x="3959" y="0"/>
                  </a:moveTo>
                  <a:cubicBezTo>
                    <a:pt x="1767" y="0"/>
                    <a:pt x="1" y="1787"/>
                    <a:pt x="1" y="3979"/>
                  </a:cubicBezTo>
                  <a:cubicBezTo>
                    <a:pt x="1" y="6171"/>
                    <a:pt x="1767" y="7937"/>
                    <a:pt x="3959" y="7937"/>
                  </a:cubicBezTo>
                  <a:cubicBezTo>
                    <a:pt x="6151" y="7937"/>
                    <a:pt x="7917" y="6171"/>
                    <a:pt x="7917" y="3979"/>
                  </a:cubicBezTo>
                  <a:cubicBezTo>
                    <a:pt x="7917" y="1787"/>
                    <a:pt x="6151" y="0"/>
                    <a:pt x="3959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1"/>
            <p:cNvSpPr/>
            <p:nvPr/>
          </p:nvSpPr>
          <p:spPr>
            <a:xfrm>
              <a:off x="4581167" y="2294459"/>
              <a:ext cx="144150" cy="144650"/>
            </a:xfrm>
            <a:custGeom>
              <a:avLst/>
              <a:gdLst/>
              <a:ahLst/>
              <a:cxnLst/>
              <a:rect l="l" t="t" r="r" b="b"/>
              <a:pathLst>
                <a:path w="5766" h="5786" extrusionOk="0">
                  <a:moveTo>
                    <a:pt x="2883" y="0"/>
                  </a:moveTo>
                  <a:cubicBezTo>
                    <a:pt x="1279" y="0"/>
                    <a:pt x="1" y="1299"/>
                    <a:pt x="1" y="2903"/>
                  </a:cubicBezTo>
                  <a:cubicBezTo>
                    <a:pt x="1" y="4486"/>
                    <a:pt x="1279" y="5785"/>
                    <a:pt x="2883" y="5785"/>
                  </a:cubicBezTo>
                  <a:cubicBezTo>
                    <a:pt x="4466" y="5785"/>
                    <a:pt x="5765" y="4486"/>
                    <a:pt x="5765" y="2903"/>
                  </a:cubicBezTo>
                  <a:cubicBezTo>
                    <a:pt x="5765" y="1299"/>
                    <a:pt x="4466" y="0"/>
                    <a:pt x="2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1"/>
            <p:cNvSpPr/>
            <p:nvPr/>
          </p:nvSpPr>
          <p:spPr>
            <a:xfrm>
              <a:off x="4274167" y="2073559"/>
              <a:ext cx="597275" cy="110925"/>
            </a:xfrm>
            <a:custGeom>
              <a:avLst/>
              <a:gdLst/>
              <a:ahLst/>
              <a:cxnLst/>
              <a:rect l="l" t="t" r="r" b="b"/>
              <a:pathLst>
                <a:path w="23891" h="4437" extrusionOk="0">
                  <a:moveTo>
                    <a:pt x="16033" y="1"/>
                  </a:moveTo>
                  <a:cubicBezTo>
                    <a:pt x="7082" y="1"/>
                    <a:pt x="1" y="3863"/>
                    <a:pt x="1" y="3863"/>
                  </a:cubicBezTo>
                  <a:cubicBezTo>
                    <a:pt x="3394" y="4270"/>
                    <a:pt x="6344" y="4436"/>
                    <a:pt x="8899" y="4436"/>
                  </a:cubicBezTo>
                  <a:cubicBezTo>
                    <a:pt x="20374" y="4436"/>
                    <a:pt x="23891" y="1083"/>
                    <a:pt x="23891" y="1083"/>
                  </a:cubicBezTo>
                  <a:cubicBezTo>
                    <a:pt x="21201" y="305"/>
                    <a:pt x="18544" y="1"/>
                    <a:pt x="16033" y="1"/>
                  </a:cubicBezTo>
                  <a:close/>
                </a:path>
              </a:pathLst>
            </a:custGeom>
            <a:solidFill>
              <a:srgbClr val="2B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1"/>
            <p:cNvSpPr/>
            <p:nvPr/>
          </p:nvSpPr>
          <p:spPr>
            <a:xfrm>
              <a:off x="4739492" y="4121134"/>
              <a:ext cx="8050" cy="7000"/>
            </a:xfrm>
            <a:custGeom>
              <a:avLst/>
              <a:gdLst/>
              <a:ahLst/>
              <a:cxnLst/>
              <a:rect l="l" t="t" r="r" b="b"/>
              <a:pathLst>
                <a:path w="322" h="280" extrusionOk="0">
                  <a:moveTo>
                    <a:pt x="175" y="1"/>
                  </a:moveTo>
                  <a:cubicBezTo>
                    <a:pt x="150" y="1"/>
                    <a:pt x="124" y="8"/>
                    <a:pt x="102" y="25"/>
                  </a:cubicBezTo>
                  <a:lnTo>
                    <a:pt x="82" y="25"/>
                  </a:lnTo>
                  <a:cubicBezTo>
                    <a:pt x="0" y="86"/>
                    <a:pt x="21" y="228"/>
                    <a:pt x="122" y="268"/>
                  </a:cubicBezTo>
                  <a:cubicBezTo>
                    <a:pt x="137" y="276"/>
                    <a:pt x="153" y="279"/>
                    <a:pt x="169" y="279"/>
                  </a:cubicBezTo>
                  <a:cubicBezTo>
                    <a:pt x="243" y="279"/>
                    <a:pt x="322" y="210"/>
                    <a:pt x="305" y="126"/>
                  </a:cubicBezTo>
                  <a:cubicBezTo>
                    <a:pt x="305" y="53"/>
                    <a:pt x="241" y="1"/>
                    <a:pt x="1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1"/>
            <p:cNvSpPr/>
            <p:nvPr/>
          </p:nvSpPr>
          <p:spPr>
            <a:xfrm>
              <a:off x="4612642" y="2840959"/>
              <a:ext cx="306000" cy="929600"/>
            </a:xfrm>
            <a:custGeom>
              <a:avLst/>
              <a:gdLst/>
              <a:ahLst/>
              <a:cxnLst/>
              <a:rect l="l" t="t" r="r" b="b"/>
              <a:pathLst>
                <a:path w="12240" h="37184" extrusionOk="0">
                  <a:moveTo>
                    <a:pt x="7429" y="1"/>
                  </a:moveTo>
                  <a:cubicBezTo>
                    <a:pt x="2639" y="1"/>
                    <a:pt x="0" y="2721"/>
                    <a:pt x="122" y="7775"/>
                  </a:cubicBezTo>
                  <a:cubicBezTo>
                    <a:pt x="325" y="16036"/>
                    <a:pt x="1177" y="24297"/>
                    <a:pt x="3288" y="32294"/>
                  </a:cubicBezTo>
                  <a:cubicBezTo>
                    <a:pt x="3633" y="33654"/>
                    <a:pt x="4060" y="35095"/>
                    <a:pt x="5054" y="36110"/>
                  </a:cubicBezTo>
                  <a:cubicBezTo>
                    <a:pt x="5677" y="36758"/>
                    <a:pt x="6605" y="37183"/>
                    <a:pt x="7491" y="37183"/>
                  </a:cubicBezTo>
                  <a:cubicBezTo>
                    <a:pt x="7992" y="37183"/>
                    <a:pt x="8480" y="37047"/>
                    <a:pt x="8890" y="36739"/>
                  </a:cubicBezTo>
                  <a:cubicBezTo>
                    <a:pt x="9865" y="36029"/>
                    <a:pt x="10088" y="34669"/>
                    <a:pt x="10230" y="33471"/>
                  </a:cubicBezTo>
                  <a:cubicBezTo>
                    <a:pt x="11286" y="24094"/>
                    <a:pt x="11854" y="16239"/>
                    <a:pt x="11976" y="6800"/>
                  </a:cubicBezTo>
                  <a:cubicBezTo>
                    <a:pt x="11976" y="6800"/>
                    <a:pt x="12240" y="1"/>
                    <a:pt x="7429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1"/>
            <p:cNvSpPr/>
            <p:nvPr/>
          </p:nvSpPr>
          <p:spPr>
            <a:xfrm>
              <a:off x="4615667" y="2846084"/>
              <a:ext cx="185250" cy="696700"/>
            </a:xfrm>
            <a:custGeom>
              <a:avLst/>
              <a:gdLst/>
              <a:ahLst/>
              <a:cxnLst/>
              <a:rect l="l" t="t" r="r" b="b"/>
              <a:pathLst>
                <a:path w="7410" h="27868" extrusionOk="0">
                  <a:moveTo>
                    <a:pt x="4616" y="1"/>
                  </a:moveTo>
                  <a:cubicBezTo>
                    <a:pt x="4132" y="1"/>
                    <a:pt x="3661" y="173"/>
                    <a:pt x="3350" y="547"/>
                  </a:cubicBezTo>
                  <a:cubicBezTo>
                    <a:pt x="3350" y="547"/>
                    <a:pt x="529" y="9539"/>
                    <a:pt x="305" y="12604"/>
                  </a:cubicBezTo>
                  <a:cubicBezTo>
                    <a:pt x="1" y="16825"/>
                    <a:pt x="2173" y="27867"/>
                    <a:pt x="2173" y="27867"/>
                  </a:cubicBezTo>
                  <a:cubicBezTo>
                    <a:pt x="4405" y="26081"/>
                    <a:pt x="5035" y="23158"/>
                    <a:pt x="5177" y="20296"/>
                  </a:cubicBezTo>
                  <a:cubicBezTo>
                    <a:pt x="5319" y="17414"/>
                    <a:pt x="4933" y="14511"/>
                    <a:pt x="5441" y="11690"/>
                  </a:cubicBezTo>
                  <a:cubicBezTo>
                    <a:pt x="5948" y="8747"/>
                    <a:pt x="7409" y="5905"/>
                    <a:pt x="7064" y="2942"/>
                  </a:cubicBezTo>
                  <a:cubicBezTo>
                    <a:pt x="6963" y="2008"/>
                    <a:pt x="6638" y="1054"/>
                    <a:pt x="5907" y="445"/>
                  </a:cubicBezTo>
                  <a:cubicBezTo>
                    <a:pt x="5551" y="158"/>
                    <a:pt x="5077" y="1"/>
                    <a:pt x="4616" y="1"/>
                  </a:cubicBezTo>
                  <a:close/>
                </a:path>
              </a:pathLst>
            </a:custGeom>
            <a:solidFill>
              <a:srgbClr val="2B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1"/>
            <p:cNvSpPr/>
            <p:nvPr/>
          </p:nvSpPr>
          <p:spPr>
            <a:xfrm>
              <a:off x="4715642" y="3138334"/>
              <a:ext cx="81725" cy="632275"/>
            </a:xfrm>
            <a:custGeom>
              <a:avLst/>
              <a:gdLst/>
              <a:ahLst/>
              <a:cxnLst/>
              <a:rect l="l" t="t" r="r" b="b"/>
              <a:pathLst>
                <a:path w="3269" h="25291" extrusionOk="0">
                  <a:moveTo>
                    <a:pt x="0" y="0"/>
                  </a:moveTo>
                  <a:cubicBezTo>
                    <a:pt x="0" y="0"/>
                    <a:pt x="0" y="81"/>
                    <a:pt x="0" y="244"/>
                  </a:cubicBezTo>
                  <a:cubicBezTo>
                    <a:pt x="21" y="447"/>
                    <a:pt x="41" y="690"/>
                    <a:pt x="41" y="995"/>
                  </a:cubicBezTo>
                  <a:cubicBezTo>
                    <a:pt x="102" y="1644"/>
                    <a:pt x="163" y="2578"/>
                    <a:pt x="285" y="3715"/>
                  </a:cubicBezTo>
                  <a:cubicBezTo>
                    <a:pt x="488" y="6028"/>
                    <a:pt x="812" y="9195"/>
                    <a:pt x="1259" y="12686"/>
                  </a:cubicBezTo>
                  <a:cubicBezTo>
                    <a:pt x="1705" y="16177"/>
                    <a:pt x="2193" y="19344"/>
                    <a:pt x="2578" y="21617"/>
                  </a:cubicBezTo>
                  <a:cubicBezTo>
                    <a:pt x="2761" y="22754"/>
                    <a:pt x="2923" y="23667"/>
                    <a:pt x="3045" y="24296"/>
                  </a:cubicBezTo>
                  <a:cubicBezTo>
                    <a:pt x="3106" y="24601"/>
                    <a:pt x="3167" y="24844"/>
                    <a:pt x="3187" y="25027"/>
                  </a:cubicBezTo>
                  <a:cubicBezTo>
                    <a:pt x="3228" y="25210"/>
                    <a:pt x="3248" y="25291"/>
                    <a:pt x="3248" y="25291"/>
                  </a:cubicBezTo>
                  <a:cubicBezTo>
                    <a:pt x="3268" y="25291"/>
                    <a:pt x="3248" y="25189"/>
                    <a:pt x="3228" y="25027"/>
                  </a:cubicBezTo>
                  <a:cubicBezTo>
                    <a:pt x="3207" y="24844"/>
                    <a:pt x="3167" y="24601"/>
                    <a:pt x="3126" y="24296"/>
                  </a:cubicBezTo>
                  <a:cubicBezTo>
                    <a:pt x="3025" y="23647"/>
                    <a:pt x="2883" y="22713"/>
                    <a:pt x="2700" y="21597"/>
                  </a:cubicBezTo>
                  <a:cubicBezTo>
                    <a:pt x="2355" y="19303"/>
                    <a:pt x="1888" y="16157"/>
                    <a:pt x="1442" y="12666"/>
                  </a:cubicBezTo>
                  <a:cubicBezTo>
                    <a:pt x="995" y="9175"/>
                    <a:pt x="630" y="6008"/>
                    <a:pt x="406" y="3715"/>
                  </a:cubicBezTo>
                  <a:cubicBezTo>
                    <a:pt x="285" y="2578"/>
                    <a:pt x="183" y="1644"/>
                    <a:pt x="122" y="995"/>
                  </a:cubicBezTo>
                  <a:cubicBezTo>
                    <a:pt x="82" y="690"/>
                    <a:pt x="61" y="426"/>
                    <a:pt x="41" y="244"/>
                  </a:cubicBezTo>
                  <a:cubicBezTo>
                    <a:pt x="21" y="8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1"/>
            <p:cNvSpPr/>
            <p:nvPr/>
          </p:nvSpPr>
          <p:spPr>
            <a:xfrm>
              <a:off x="4353317" y="2850334"/>
              <a:ext cx="429325" cy="345875"/>
            </a:xfrm>
            <a:custGeom>
              <a:avLst/>
              <a:gdLst/>
              <a:ahLst/>
              <a:cxnLst/>
              <a:rect l="l" t="t" r="r" b="b"/>
              <a:pathLst>
                <a:path w="17173" h="13835" extrusionOk="0">
                  <a:moveTo>
                    <a:pt x="14167" y="1"/>
                  </a:moveTo>
                  <a:cubicBezTo>
                    <a:pt x="14003" y="1"/>
                    <a:pt x="13841" y="5"/>
                    <a:pt x="13682" y="11"/>
                  </a:cubicBezTo>
                  <a:cubicBezTo>
                    <a:pt x="10332" y="113"/>
                    <a:pt x="7004" y="235"/>
                    <a:pt x="3655" y="336"/>
                  </a:cubicBezTo>
                  <a:cubicBezTo>
                    <a:pt x="3655" y="336"/>
                    <a:pt x="1" y="1392"/>
                    <a:pt x="1" y="3584"/>
                  </a:cubicBezTo>
                  <a:cubicBezTo>
                    <a:pt x="1" y="5796"/>
                    <a:pt x="4345" y="11865"/>
                    <a:pt x="7410" y="13367"/>
                  </a:cubicBezTo>
                  <a:cubicBezTo>
                    <a:pt x="8060" y="13684"/>
                    <a:pt x="8790" y="13834"/>
                    <a:pt x="9536" y="13834"/>
                  </a:cubicBezTo>
                  <a:cubicBezTo>
                    <a:pt x="11376" y="13834"/>
                    <a:pt x="13315" y="12920"/>
                    <a:pt x="14412" y="11317"/>
                  </a:cubicBezTo>
                  <a:cubicBezTo>
                    <a:pt x="15975" y="9044"/>
                    <a:pt x="16462" y="6222"/>
                    <a:pt x="16909" y="3523"/>
                  </a:cubicBezTo>
                  <a:cubicBezTo>
                    <a:pt x="17051" y="2609"/>
                    <a:pt x="17173" y="1574"/>
                    <a:pt x="16604" y="844"/>
                  </a:cubicBezTo>
                  <a:cubicBezTo>
                    <a:pt x="16053" y="137"/>
                    <a:pt x="15091" y="1"/>
                    <a:pt x="14167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1"/>
            <p:cNvSpPr/>
            <p:nvPr/>
          </p:nvSpPr>
          <p:spPr>
            <a:xfrm>
              <a:off x="4669467" y="3784534"/>
              <a:ext cx="217200" cy="756050"/>
            </a:xfrm>
            <a:custGeom>
              <a:avLst/>
              <a:gdLst/>
              <a:ahLst/>
              <a:cxnLst/>
              <a:rect l="l" t="t" r="r" b="b"/>
              <a:pathLst>
                <a:path w="8688" h="30242" extrusionOk="0">
                  <a:moveTo>
                    <a:pt x="5538" y="0"/>
                  </a:moveTo>
                  <a:cubicBezTo>
                    <a:pt x="4870" y="0"/>
                    <a:pt x="4201" y="127"/>
                    <a:pt x="3532" y="255"/>
                  </a:cubicBezTo>
                  <a:lnTo>
                    <a:pt x="3390" y="214"/>
                  </a:lnTo>
                  <a:cubicBezTo>
                    <a:pt x="2314" y="255"/>
                    <a:pt x="1401" y="1128"/>
                    <a:pt x="975" y="2122"/>
                  </a:cubicBezTo>
                  <a:cubicBezTo>
                    <a:pt x="548" y="3117"/>
                    <a:pt x="508" y="4233"/>
                    <a:pt x="467" y="5309"/>
                  </a:cubicBezTo>
                  <a:cubicBezTo>
                    <a:pt x="244" y="11885"/>
                    <a:pt x="0" y="18462"/>
                    <a:pt x="366" y="25038"/>
                  </a:cubicBezTo>
                  <a:cubicBezTo>
                    <a:pt x="447" y="26459"/>
                    <a:pt x="589" y="27981"/>
                    <a:pt x="1462" y="29098"/>
                  </a:cubicBezTo>
                  <a:cubicBezTo>
                    <a:pt x="1998" y="29796"/>
                    <a:pt x="2909" y="30241"/>
                    <a:pt x="3758" y="30241"/>
                  </a:cubicBezTo>
                  <a:cubicBezTo>
                    <a:pt x="4292" y="30241"/>
                    <a:pt x="4800" y="30065"/>
                    <a:pt x="5176" y="29666"/>
                  </a:cubicBezTo>
                  <a:cubicBezTo>
                    <a:pt x="5745" y="29077"/>
                    <a:pt x="5846" y="28205"/>
                    <a:pt x="5948" y="27393"/>
                  </a:cubicBezTo>
                  <a:cubicBezTo>
                    <a:pt x="6800" y="19558"/>
                    <a:pt x="7653" y="11723"/>
                    <a:pt x="8505" y="3888"/>
                  </a:cubicBezTo>
                  <a:cubicBezTo>
                    <a:pt x="8586" y="2995"/>
                    <a:pt x="8688" y="2041"/>
                    <a:pt x="8221" y="1270"/>
                  </a:cubicBezTo>
                  <a:cubicBezTo>
                    <a:pt x="7795" y="539"/>
                    <a:pt x="6942" y="133"/>
                    <a:pt x="6090" y="32"/>
                  </a:cubicBezTo>
                  <a:cubicBezTo>
                    <a:pt x="5906" y="10"/>
                    <a:pt x="5722" y="0"/>
                    <a:pt x="5538" y="0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1"/>
            <p:cNvSpPr/>
            <p:nvPr/>
          </p:nvSpPr>
          <p:spPr>
            <a:xfrm>
              <a:off x="4708542" y="3796984"/>
              <a:ext cx="42125" cy="766775"/>
            </a:xfrm>
            <a:custGeom>
              <a:avLst/>
              <a:gdLst/>
              <a:ahLst/>
              <a:cxnLst/>
              <a:rect l="l" t="t" r="r" b="b"/>
              <a:pathLst>
                <a:path w="1685" h="30671" extrusionOk="0">
                  <a:moveTo>
                    <a:pt x="1685" y="0"/>
                  </a:moveTo>
                  <a:lnTo>
                    <a:pt x="1685" y="0"/>
                  </a:lnTo>
                  <a:cubicBezTo>
                    <a:pt x="1685" y="0"/>
                    <a:pt x="1665" y="21"/>
                    <a:pt x="1644" y="61"/>
                  </a:cubicBezTo>
                  <a:cubicBezTo>
                    <a:pt x="1685" y="21"/>
                    <a:pt x="1685" y="0"/>
                    <a:pt x="1685" y="0"/>
                  </a:cubicBezTo>
                  <a:close/>
                  <a:moveTo>
                    <a:pt x="1644" y="61"/>
                  </a:moveTo>
                  <a:cubicBezTo>
                    <a:pt x="1604" y="102"/>
                    <a:pt x="1543" y="163"/>
                    <a:pt x="1502" y="244"/>
                  </a:cubicBezTo>
                  <a:cubicBezTo>
                    <a:pt x="1381" y="427"/>
                    <a:pt x="1218" y="670"/>
                    <a:pt x="1076" y="1036"/>
                  </a:cubicBezTo>
                  <a:cubicBezTo>
                    <a:pt x="751" y="1766"/>
                    <a:pt x="548" y="2903"/>
                    <a:pt x="508" y="4303"/>
                  </a:cubicBezTo>
                  <a:cubicBezTo>
                    <a:pt x="406" y="7105"/>
                    <a:pt x="284" y="10961"/>
                    <a:pt x="163" y="15224"/>
                  </a:cubicBezTo>
                  <a:cubicBezTo>
                    <a:pt x="21" y="19486"/>
                    <a:pt x="0" y="23363"/>
                    <a:pt x="142" y="26144"/>
                  </a:cubicBezTo>
                  <a:cubicBezTo>
                    <a:pt x="203" y="27544"/>
                    <a:pt x="284" y="28681"/>
                    <a:pt x="366" y="29452"/>
                  </a:cubicBezTo>
                  <a:cubicBezTo>
                    <a:pt x="406" y="29858"/>
                    <a:pt x="427" y="30142"/>
                    <a:pt x="467" y="30345"/>
                  </a:cubicBezTo>
                  <a:cubicBezTo>
                    <a:pt x="467" y="30447"/>
                    <a:pt x="487" y="30528"/>
                    <a:pt x="487" y="30589"/>
                  </a:cubicBezTo>
                  <a:cubicBezTo>
                    <a:pt x="487" y="30650"/>
                    <a:pt x="508" y="30670"/>
                    <a:pt x="508" y="30670"/>
                  </a:cubicBezTo>
                  <a:cubicBezTo>
                    <a:pt x="508" y="30670"/>
                    <a:pt x="508" y="30629"/>
                    <a:pt x="508" y="30589"/>
                  </a:cubicBezTo>
                  <a:cubicBezTo>
                    <a:pt x="508" y="30528"/>
                    <a:pt x="508" y="30447"/>
                    <a:pt x="487" y="30345"/>
                  </a:cubicBezTo>
                  <a:cubicBezTo>
                    <a:pt x="467" y="30122"/>
                    <a:pt x="447" y="29838"/>
                    <a:pt x="427" y="29452"/>
                  </a:cubicBezTo>
                  <a:cubicBezTo>
                    <a:pt x="386" y="28681"/>
                    <a:pt x="305" y="27544"/>
                    <a:pt x="264" y="26144"/>
                  </a:cubicBezTo>
                  <a:cubicBezTo>
                    <a:pt x="163" y="23363"/>
                    <a:pt x="203" y="19486"/>
                    <a:pt x="345" y="15224"/>
                  </a:cubicBezTo>
                  <a:cubicBezTo>
                    <a:pt x="447" y="10981"/>
                    <a:pt x="548" y="7125"/>
                    <a:pt x="630" y="4303"/>
                  </a:cubicBezTo>
                  <a:cubicBezTo>
                    <a:pt x="650" y="2923"/>
                    <a:pt x="833" y="1787"/>
                    <a:pt x="1137" y="1076"/>
                  </a:cubicBezTo>
                  <a:cubicBezTo>
                    <a:pt x="1259" y="711"/>
                    <a:pt x="1421" y="447"/>
                    <a:pt x="1523" y="264"/>
                  </a:cubicBezTo>
                  <a:cubicBezTo>
                    <a:pt x="1584" y="183"/>
                    <a:pt x="1624" y="122"/>
                    <a:pt x="1644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1"/>
            <p:cNvSpPr/>
            <p:nvPr/>
          </p:nvSpPr>
          <p:spPr>
            <a:xfrm>
              <a:off x="4689242" y="4469434"/>
              <a:ext cx="144650" cy="116650"/>
            </a:xfrm>
            <a:custGeom>
              <a:avLst/>
              <a:gdLst/>
              <a:ahLst/>
              <a:cxnLst/>
              <a:rect l="l" t="t" r="r" b="b"/>
              <a:pathLst>
                <a:path w="5786" h="4666" extrusionOk="0">
                  <a:moveTo>
                    <a:pt x="2864" y="0"/>
                  </a:moveTo>
                  <a:cubicBezTo>
                    <a:pt x="2734" y="0"/>
                    <a:pt x="2604" y="7"/>
                    <a:pt x="2477" y="17"/>
                  </a:cubicBezTo>
                  <a:cubicBezTo>
                    <a:pt x="1950" y="78"/>
                    <a:pt x="1422" y="200"/>
                    <a:pt x="996" y="524"/>
                  </a:cubicBezTo>
                  <a:cubicBezTo>
                    <a:pt x="468" y="930"/>
                    <a:pt x="184" y="1600"/>
                    <a:pt x="102" y="2270"/>
                  </a:cubicBezTo>
                  <a:cubicBezTo>
                    <a:pt x="1" y="2940"/>
                    <a:pt x="102" y="3630"/>
                    <a:pt x="184" y="4300"/>
                  </a:cubicBezTo>
                  <a:lnTo>
                    <a:pt x="5786" y="4665"/>
                  </a:lnTo>
                  <a:lnTo>
                    <a:pt x="5786" y="4665"/>
                  </a:lnTo>
                  <a:lnTo>
                    <a:pt x="5278" y="2209"/>
                  </a:lnTo>
                  <a:cubicBezTo>
                    <a:pt x="5157" y="1397"/>
                    <a:pt x="4730" y="606"/>
                    <a:pt x="4000" y="240"/>
                  </a:cubicBezTo>
                  <a:cubicBezTo>
                    <a:pt x="3649" y="58"/>
                    <a:pt x="3254" y="0"/>
                    <a:pt x="2864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1"/>
            <p:cNvSpPr/>
            <p:nvPr/>
          </p:nvSpPr>
          <p:spPr>
            <a:xfrm>
              <a:off x="4684692" y="4573859"/>
              <a:ext cx="257800" cy="38025"/>
            </a:xfrm>
            <a:custGeom>
              <a:avLst/>
              <a:gdLst/>
              <a:ahLst/>
              <a:cxnLst/>
              <a:rect l="l" t="t" r="r" b="b"/>
              <a:pathLst>
                <a:path w="10312" h="1521" extrusionOk="0">
                  <a:moveTo>
                    <a:pt x="163" y="1"/>
                  </a:moveTo>
                  <a:lnTo>
                    <a:pt x="0" y="1320"/>
                  </a:lnTo>
                  <a:cubicBezTo>
                    <a:pt x="0" y="1320"/>
                    <a:pt x="4988" y="1520"/>
                    <a:pt x="7991" y="1520"/>
                  </a:cubicBezTo>
                  <a:cubicBezTo>
                    <a:pt x="9268" y="1520"/>
                    <a:pt x="10186" y="1484"/>
                    <a:pt x="10210" y="1381"/>
                  </a:cubicBezTo>
                  <a:cubicBezTo>
                    <a:pt x="10312" y="1036"/>
                    <a:pt x="6008" y="62"/>
                    <a:pt x="6008" y="62"/>
                  </a:cubicBezTo>
                  <a:lnTo>
                    <a:pt x="163" y="1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1"/>
            <p:cNvSpPr/>
            <p:nvPr/>
          </p:nvSpPr>
          <p:spPr>
            <a:xfrm>
              <a:off x="4597417" y="2858734"/>
              <a:ext cx="76650" cy="337500"/>
            </a:xfrm>
            <a:custGeom>
              <a:avLst/>
              <a:gdLst/>
              <a:ahLst/>
              <a:cxnLst/>
              <a:rect l="l" t="t" r="r" b="b"/>
              <a:pathLst>
                <a:path w="3066" h="13500" extrusionOk="0">
                  <a:moveTo>
                    <a:pt x="2213" y="0"/>
                  </a:moveTo>
                  <a:cubicBezTo>
                    <a:pt x="2192" y="0"/>
                    <a:pt x="2253" y="203"/>
                    <a:pt x="2334" y="548"/>
                  </a:cubicBezTo>
                  <a:cubicBezTo>
                    <a:pt x="2395" y="711"/>
                    <a:pt x="2456" y="934"/>
                    <a:pt x="2497" y="1177"/>
                  </a:cubicBezTo>
                  <a:cubicBezTo>
                    <a:pt x="2558" y="1421"/>
                    <a:pt x="2619" y="1705"/>
                    <a:pt x="2659" y="2030"/>
                  </a:cubicBezTo>
                  <a:cubicBezTo>
                    <a:pt x="2720" y="2355"/>
                    <a:pt x="2781" y="2700"/>
                    <a:pt x="2801" y="3065"/>
                  </a:cubicBezTo>
                  <a:cubicBezTo>
                    <a:pt x="2862" y="3451"/>
                    <a:pt x="2862" y="3857"/>
                    <a:pt x="2882" y="4263"/>
                  </a:cubicBezTo>
                  <a:cubicBezTo>
                    <a:pt x="2903" y="5115"/>
                    <a:pt x="2862" y="6049"/>
                    <a:pt x="2720" y="7023"/>
                  </a:cubicBezTo>
                  <a:cubicBezTo>
                    <a:pt x="2558" y="7997"/>
                    <a:pt x="2334" y="8890"/>
                    <a:pt x="2050" y="9702"/>
                  </a:cubicBezTo>
                  <a:cubicBezTo>
                    <a:pt x="1888" y="10088"/>
                    <a:pt x="1766" y="10474"/>
                    <a:pt x="1604" y="10819"/>
                  </a:cubicBezTo>
                  <a:cubicBezTo>
                    <a:pt x="1522" y="10981"/>
                    <a:pt x="1441" y="11144"/>
                    <a:pt x="1360" y="11306"/>
                  </a:cubicBezTo>
                  <a:cubicBezTo>
                    <a:pt x="1279" y="11468"/>
                    <a:pt x="1198" y="11610"/>
                    <a:pt x="1137" y="11752"/>
                  </a:cubicBezTo>
                  <a:cubicBezTo>
                    <a:pt x="974" y="12037"/>
                    <a:pt x="812" y="12280"/>
                    <a:pt x="690" y="12503"/>
                  </a:cubicBezTo>
                  <a:cubicBezTo>
                    <a:pt x="548" y="12706"/>
                    <a:pt x="426" y="12889"/>
                    <a:pt x="325" y="13031"/>
                  </a:cubicBezTo>
                  <a:cubicBezTo>
                    <a:pt x="102" y="13336"/>
                    <a:pt x="0" y="13498"/>
                    <a:pt x="0" y="13498"/>
                  </a:cubicBezTo>
                  <a:cubicBezTo>
                    <a:pt x="1" y="13499"/>
                    <a:pt x="3" y="13500"/>
                    <a:pt x="4" y="13500"/>
                  </a:cubicBezTo>
                  <a:cubicBezTo>
                    <a:pt x="34" y="13500"/>
                    <a:pt x="155" y="13340"/>
                    <a:pt x="365" y="13072"/>
                  </a:cubicBezTo>
                  <a:cubicBezTo>
                    <a:pt x="487" y="12950"/>
                    <a:pt x="629" y="12767"/>
                    <a:pt x="771" y="12544"/>
                  </a:cubicBezTo>
                  <a:cubicBezTo>
                    <a:pt x="914" y="12341"/>
                    <a:pt x="1076" y="12098"/>
                    <a:pt x="1238" y="11813"/>
                  </a:cubicBezTo>
                  <a:cubicBezTo>
                    <a:pt x="1319" y="11671"/>
                    <a:pt x="1401" y="11529"/>
                    <a:pt x="1482" y="11367"/>
                  </a:cubicBezTo>
                  <a:cubicBezTo>
                    <a:pt x="1563" y="11204"/>
                    <a:pt x="1644" y="11042"/>
                    <a:pt x="1725" y="10880"/>
                  </a:cubicBezTo>
                  <a:cubicBezTo>
                    <a:pt x="1908" y="10535"/>
                    <a:pt x="2050" y="10149"/>
                    <a:pt x="2213" y="9743"/>
                  </a:cubicBezTo>
                  <a:cubicBezTo>
                    <a:pt x="2497" y="8951"/>
                    <a:pt x="2740" y="8038"/>
                    <a:pt x="2903" y="7043"/>
                  </a:cubicBezTo>
                  <a:cubicBezTo>
                    <a:pt x="3045" y="6069"/>
                    <a:pt x="3065" y="5115"/>
                    <a:pt x="3045" y="4263"/>
                  </a:cubicBezTo>
                  <a:cubicBezTo>
                    <a:pt x="3024" y="3836"/>
                    <a:pt x="3004" y="3430"/>
                    <a:pt x="2964" y="3045"/>
                  </a:cubicBezTo>
                  <a:cubicBezTo>
                    <a:pt x="2923" y="2679"/>
                    <a:pt x="2862" y="2334"/>
                    <a:pt x="2781" y="2010"/>
                  </a:cubicBezTo>
                  <a:cubicBezTo>
                    <a:pt x="2740" y="1685"/>
                    <a:pt x="2659" y="1401"/>
                    <a:pt x="2598" y="1157"/>
                  </a:cubicBezTo>
                  <a:cubicBezTo>
                    <a:pt x="2537" y="914"/>
                    <a:pt x="2476" y="690"/>
                    <a:pt x="2416" y="528"/>
                  </a:cubicBezTo>
                  <a:cubicBezTo>
                    <a:pt x="2294" y="183"/>
                    <a:pt x="2213" y="0"/>
                    <a:pt x="2213" y="0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1"/>
            <p:cNvSpPr/>
            <p:nvPr/>
          </p:nvSpPr>
          <p:spPr>
            <a:xfrm>
              <a:off x="4764867" y="3350409"/>
              <a:ext cx="7625" cy="6925"/>
            </a:xfrm>
            <a:custGeom>
              <a:avLst/>
              <a:gdLst/>
              <a:ahLst/>
              <a:cxnLst/>
              <a:rect l="l" t="t" r="r" b="b"/>
              <a:pathLst>
                <a:path w="305" h="277" extrusionOk="0">
                  <a:moveTo>
                    <a:pt x="146" y="1"/>
                  </a:moveTo>
                  <a:cubicBezTo>
                    <a:pt x="124" y="1"/>
                    <a:pt x="101" y="7"/>
                    <a:pt x="82" y="22"/>
                  </a:cubicBezTo>
                  <a:lnTo>
                    <a:pt x="61" y="22"/>
                  </a:lnTo>
                  <a:cubicBezTo>
                    <a:pt x="0" y="83"/>
                    <a:pt x="0" y="225"/>
                    <a:pt x="102" y="265"/>
                  </a:cubicBezTo>
                  <a:cubicBezTo>
                    <a:pt x="116" y="273"/>
                    <a:pt x="132" y="276"/>
                    <a:pt x="149" y="276"/>
                  </a:cubicBezTo>
                  <a:cubicBezTo>
                    <a:pt x="223" y="276"/>
                    <a:pt x="305" y="206"/>
                    <a:pt x="305" y="123"/>
                  </a:cubicBezTo>
                  <a:cubicBezTo>
                    <a:pt x="289" y="62"/>
                    <a:pt x="216" y="1"/>
                    <a:pt x="1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1"/>
            <p:cNvSpPr/>
            <p:nvPr/>
          </p:nvSpPr>
          <p:spPr>
            <a:xfrm>
              <a:off x="4786167" y="3531484"/>
              <a:ext cx="7650" cy="7000"/>
            </a:xfrm>
            <a:custGeom>
              <a:avLst/>
              <a:gdLst/>
              <a:ahLst/>
              <a:cxnLst/>
              <a:rect l="l" t="t" r="r" b="b"/>
              <a:pathLst>
                <a:path w="306" h="280" extrusionOk="0">
                  <a:moveTo>
                    <a:pt x="155" y="1"/>
                  </a:moveTo>
                  <a:cubicBezTo>
                    <a:pt x="130" y="1"/>
                    <a:pt x="104" y="8"/>
                    <a:pt x="82" y="25"/>
                  </a:cubicBezTo>
                  <a:cubicBezTo>
                    <a:pt x="1" y="86"/>
                    <a:pt x="21" y="228"/>
                    <a:pt x="102" y="269"/>
                  </a:cubicBezTo>
                  <a:cubicBezTo>
                    <a:pt x="117" y="276"/>
                    <a:pt x="133" y="279"/>
                    <a:pt x="149" y="279"/>
                  </a:cubicBezTo>
                  <a:cubicBezTo>
                    <a:pt x="223" y="279"/>
                    <a:pt x="305" y="210"/>
                    <a:pt x="305" y="127"/>
                  </a:cubicBezTo>
                  <a:cubicBezTo>
                    <a:pt x="291" y="53"/>
                    <a:pt x="223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1"/>
            <p:cNvSpPr/>
            <p:nvPr/>
          </p:nvSpPr>
          <p:spPr>
            <a:xfrm>
              <a:off x="4743042" y="3165909"/>
              <a:ext cx="8050" cy="6700"/>
            </a:xfrm>
            <a:custGeom>
              <a:avLst/>
              <a:gdLst/>
              <a:ahLst/>
              <a:cxnLst/>
              <a:rect l="l" t="t" r="r" b="b"/>
              <a:pathLst>
                <a:path w="322" h="268" extrusionOk="0">
                  <a:moveTo>
                    <a:pt x="142" y="1"/>
                  </a:moveTo>
                  <a:cubicBezTo>
                    <a:pt x="120" y="1"/>
                    <a:pt x="100" y="5"/>
                    <a:pt x="82" y="13"/>
                  </a:cubicBezTo>
                  <a:lnTo>
                    <a:pt x="82" y="34"/>
                  </a:lnTo>
                  <a:cubicBezTo>
                    <a:pt x="1" y="95"/>
                    <a:pt x="21" y="216"/>
                    <a:pt x="102" y="257"/>
                  </a:cubicBezTo>
                  <a:cubicBezTo>
                    <a:pt x="120" y="264"/>
                    <a:pt x="139" y="268"/>
                    <a:pt x="158" y="268"/>
                  </a:cubicBezTo>
                  <a:cubicBezTo>
                    <a:pt x="243" y="268"/>
                    <a:pt x="322" y="198"/>
                    <a:pt x="305" y="115"/>
                  </a:cubicBezTo>
                  <a:cubicBezTo>
                    <a:pt x="305" y="52"/>
                    <a:pt x="218" y="1"/>
                    <a:pt x="1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1"/>
            <p:cNvSpPr/>
            <p:nvPr/>
          </p:nvSpPr>
          <p:spPr>
            <a:xfrm>
              <a:off x="4743042" y="3948384"/>
              <a:ext cx="8075" cy="7175"/>
            </a:xfrm>
            <a:custGeom>
              <a:avLst/>
              <a:gdLst/>
              <a:ahLst/>
              <a:cxnLst/>
              <a:rect l="l" t="t" r="r" b="b"/>
              <a:pathLst>
                <a:path w="323" h="287" extrusionOk="0">
                  <a:moveTo>
                    <a:pt x="140" y="1"/>
                  </a:moveTo>
                  <a:cubicBezTo>
                    <a:pt x="119" y="1"/>
                    <a:pt x="99" y="5"/>
                    <a:pt x="82" y="13"/>
                  </a:cubicBezTo>
                  <a:lnTo>
                    <a:pt x="82" y="34"/>
                  </a:lnTo>
                  <a:cubicBezTo>
                    <a:pt x="1" y="95"/>
                    <a:pt x="21" y="237"/>
                    <a:pt x="102" y="277"/>
                  </a:cubicBezTo>
                  <a:cubicBezTo>
                    <a:pt x="118" y="284"/>
                    <a:pt x="134" y="286"/>
                    <a:pt x="151" y="286"/>
                  </a:cubicBezTo>
                  <a:cubicBezTo>
                    <a:pt x="238" y="286"/>
                    <a:pt x="322" y="204"/>
                    <a:pt x="305" y="135"/>
                  </a:cubicBezTo>
                  <a:cubicBezTo>
                    <a:pt x="305" y="55"/>
                    <a:pt x="217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1"/>
            <p:cNvSpPr/>
            <p:nvPr/>
          </p:nvSpPr>
          <p:spPr>
            <a:xfrm>
              <a:off x="4689242" y="4525584"/>
              <a:ext cx="135025" cy="15725"/>
            </a:xfrm>
            <a:custGeom>
              <a:avLst/>
              <a:gdLst/>
              <a:ahLst/>
              <a:cxnLst/>
              <a:rect l="l" t="t" r="r" b="b"/>
              <a:pathLst>
                <a:path w="5401" h="629" extrusionOk="0">
                  <a:moveTo>
                    <a:pt x="5389" y="1"/>
                  </a:moveTo>
                  <a:cubicBezTo>
                    <a:pt x="5262" y="1"/>
                    <a:pt x="4129" y="353"/>
                    <a:pt x="2721" y="430"/>
                  </a:cubicBezTo>
                  <a:cubicBezTo>
                    <a:pt x="2458" y="448"/>
                    <a:pt x="2204" y="455"/>
                    <a:pt x="1964" y="455"/>
                  </a:cubicBezTo>
                  <a:cubicBezTo>
                    <a:pt x="937" y="455"/>
                    <a:pt x="161" y="324"/>
                    <a:pt x="23" y="324"/>
                  </a:cubicBezTo>
                  <a:cubicBezTo>
                    <a:pt x="8" y="324"/>
                    <a:pt x="1" y="325"/>
                    <a:pt x="1" y="328"/>
                  </a:cubicBezTo>
                  <a:cubicBezTo>
                    <a:pt x="1" y="349"/>
                    <a:pt x="285" y="450"/>
                    <a:pt x="772" y="531"/>
                  </a:cubicBezTo>
                  <a:cubicBezTo>
                    <a:pt x="1144" y="591"/>
                    <a:pt x="1613" y="629"/>
                    <a:pt x="2133" y="629"/>
                  </a:cubicBezTo>
                  <a:cubicBezTo>
                    <a:pt x="2323" y="629"/>
                    <a:pt x="2520" y="624"/>
                    <a:pt x="2721" y="613"/>
                  </a:cubicBezTo>
                  <a:cubicBezTo>
                    <a:pt x="3492" y="572"/>
                    <a:pt x="4162" y="430"/>
                    <a:pt x="4649" y="288"/>
                  </a:cubicBezTo>
                  <a:cubicBezTo>
                    <a:pt x="5116" y="146"/>
                    <a:pt x="5400" y="24"/>
                    <a:pt x="5400" y="4"/>
                  </a:cubicBezTo>
                  <a:cubicBezTo>
                    <a:pt x="5399" y="2"/>
                    <a:pt x="5395" y="1"/>
                    <a:pt x="5389" y="1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1"/>
            <p:cNvSpPr/>
            <p:nvPr/>
          </p:nvSpPr>
          <p:spPr>
            <a:xfrm>
              <a:off x="4672767" y="3810384"/>
              <a:ext cx="128150" cy="481875"/>
            </a:xfrm>
            <a:custGeom>
              <a:avLst/>
              <a:gdLst/>
              <a:ahLst/>
              <a:cxnLst/>
              <a:rect l="l" t="t" r="r" b="b"/>
              <a:pathLst>
                <a:path w="5126" h="19275" extrusionOk="0">
                  <a:moveTo>
                    <a:pt x="2120" y="0"/>
                  </a:moveTo>
                  <a:cubicBezTo>
                    <a:pt x="1803" y="0"/>
                    <a:pt x="1503" y="78"/>
                    <a:pt x="1249" y="276"/>
                  </a:cubicBezTo>
                  <a:cubicBezTo>
                    <a:pt x="761" y="662"/>
                    <a:pt x="640" y="1352"/>
                    <a:pt x="579" y="1981"/>
                  </a:cubicBezTo>
                  <a:cubicBezTo>
                    <a:pt x="0" y="7628"/>
                    <a:pt x="49" y="13315"/>
                    <a:pt x="90" y="18982"/>
                  </a:cubicBezTo>
                  <a:lnTo>
                    <a:pt x="90" y="18982"/>
                  </a:lnTo>
                  <a:cubicBezTo>
                    <a:pt x="1610" y="17845"/>
                    <a:pt x="2593" y="16093"/>
                    <a:pt x="3136" y="14282"/>
                  </a:cubicBezTo>
                  <a:cubicBezTo>
                    <a:pt x="3684" y="12455"/>
                    <a:pt x="3826" y="10527"/>
                    <a:pt x="3989" y="8598"/>
                  </a:cubicBezTo>
                  <a:cubicBezTo>
                    <a:pt x="4131" y="6690"/>
                    <a:pt x="4293" y="4762"/>
                    <a:pt x="4862" y="2935"/>
                  </a:cubicBezTo>
                  <a:cubicBezTo>
                    <a:pt x="4983" y="2529"/>
                    <a:pt x="5125" y="2123"/>
                    <a:pt x="5024" y="1717"/>
                  </a:cubicBezTo>
                  <a:cubicBezTo>
                    <a:pt x="4902" y="1048"/>
                    <a:pt x="4232" y="662"/>
                    <a:pt x="3603" y="398"/>
                  </a:cubicBezTo>
                  <a:cubicBezTo>
                    <a:pt x="3146" y="188"/>
                    <a:pt x="2613" y="0"/>
                    <a:pt x="2120" y="0"/>
                  </a:cubicBezTo>
                  <a:close/>
                  <a:moveTo>
                    <a:pt x="90" y="18982"/>
                  </a:moveTo>
                  <a:cubicBezTo>
                    <a:pt x="77" y="18992"/>
                    <a:pt x="64" y="19001"/>
                    <a:pt x="51" y="19011"/>
                  </a:cubicBezTo>
                  <a:lnTo>
                    <a:pt x="92" y="19275"/>
                  </a:lnTo>
                  <a:cubicBezTo>
                    <a:pt x="91" y="19177"/>
                    <a:pt x="90" y="19080"/>
                    <a:pt x="90" y="18982"/>
                  </a:cubicBezTo>
                  <a:close/>
                </a:path>
              </a:pathLst>
            </a:custGeom>
            <a:solidFill>
              <a:srgbClr val="2B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1"/>
            <p:cNvSpPr/>
            <p:nvPr/>
          </p:nvSpPr>
          <p:spPr>
            <a:xfrm>
              <a:off x="4695342" y="3660984"/>
              <a:ext cx="208075" cy="207575"/>
            </a:xfrm>
            <a:custGeom>
              <a:avLst/>
              <a:gdLst/>
              <a:ahLst/>
              <a:cxnLst/>
              <a:rect l="l" t="t" r="r" b="b"/>
              <a:pathLst>
                <a:path w="8323" h="8303" extrusionOk="0">
                  <a:moveTo>
                    <a:pt x="4162" y="1"/>
                  </a:moveTo>
                  <a:cubicBezTo>
                    <a:pt x="1868" y="1"/>
                    <a:pt x="1" y="1848"/>
                    <a:pt x="1" y="4141"/>
                  </a:cubicBezTo>
                  <a:cubicBezTo>
                    <a:pt x="1" y="6455"/>
                    <a:pt x="1868" y="8302"/>
                    <a:pt x="4162" y="8302"/>
                  </a:cubicBezTo>
                  <a:cubicBezTo>
                    <a:pt x="6455" y="8302"/>
                    <a:pt x="8323" y="6455"/>
                    <a:pt x="8323" y="4141"/>
                  </a:cubicBezTo>
                  <a:cubicBezTo>
                    <a:pt x="8323" y="1848"/>
                    <a:pt x="6455" y="1"/>
                    <a:pt x="4162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1"/>
            <p:cNvSpPr/>
            <p:nvPr/>
          </p:nvSpPr>
          <p:spPr>
            <a:xfrm>
              <a:off x="4698392" y="3749759"/>
              <a:ext cx="199450" cy="36675"/>
            </a:xfrm>
            <a:custGeom>
              <a:avLst/>
              <a:gdLst/>
              <a:ahLst/>
              <a:cxnLst/>
              <a:rect l="l" t="t" r="r" b="b"/>
              <a:pathLst>
                <a:path w="7978" h="1467" extrusionOk="0">
                  <a:moveTo>
                    <a:pt x="7955" y="1"/>
                  </a:moveTo>
                  <a:cubicBezTo>
                    <a:pt x="7920" y="1"/>
                    <a:pt x="7614" y="356"/>
                    <a:pt x="6962" y="692"/>
                  </a:cubicBezTo>
                  <a:cubicBezTo>
                    <a:pt x="6354" y="1024"/>
                    <a:pt x="5444" y="1289"/>
                    <a:pt x="4415" y="1289"/>
                  </a:cubicBezTo>
                  <a:cubicBezTo>
                    <a:pt x="4311" y="1289"/>
                    <a:pt x="4206" y="1286"/>
                    <a:pt x="4100" y="1280"/>
                  </a:cubicBezTo>
                  <a:cubicBezTo>
                    <a:pt x="2944" y="1240"/>
                    <a:pt x="1929" y="956"/>
                    <a:pt x="1198" y="753"/>
                  </a:cubicBezTo>
                  <a:cubicBezTo>
                    <a:pt x="520" y="546"/>
                    <a:pt x="69" y="426"/>
                    <a:pt x="8" y="426"/>
                  </a:cubicBezTo>
                  <a:cubicBezTo>
                    <a:pt x="3" y="426"/>
                    <a:pt x="0" y="426"/>
                    <a:pt x="0" y="428"/>
                  </a:cubicBezTo>
                  <a:cubicBezTo>
                    <a:pt x="0" y="428"/>
                    <a:pt x="102" y="489"/>
                    <a:pt x="305" y="570"/>
                  </a:cubicBezTo>
                  <a:cubicBezTo>
                    <a:pt x="508" y="631"/>
                    <a:pt x="792" y="753"/>
                    <a:pt x="1157" y="874"/>
                  </a:cubicBezTo>
                  <a:cubicBezTo>
                    <a:pt x="1888" y="1098"/>
                    <a:pt x="2923" y="1423"/>
                    <a:pt x="4100" y="1463"/>
                  </a:cubicBezTo>
                  <a:cubicBezTo>
                    <a:pt x="4171" y="1466"/>
                    <a:pt x="4242" y="1467"/>
                    <a:pt x="4312" y="1467"/>
                  </a:cubicBezTo>
                  <a:cubicBezTo>
                    <a:pt x="5406" y="1467"/>
                    <a:pt x="6394" y="1176"/>
                    <a:pt x="7023" y="814"/>
                  </a:cubicBezTo>
                  <a:cubicBezTo>
                    <a:pt x="7348" y="611"/>
                    <a:pt x="7592" y="408"/>
                    <a:pt x="7754" y="266"/>
                  </a:cubicBezTo>
                  <a:cubicBezTo>
                    <a:pt x="7896" y="103"/>
                    <a:pt x="7977" y="2"/>
                    <a:pt x="7957" y="2"/>
                  </a:cubicBezTo>
                  <a:cubicBezTo>
                    <a:pt x="7956" y="1"/>
                    <a:pt x="7956" y="1"/>
                    <a:pt x="7955" y="1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11"/>
            <p:cNvSpPr/>
            <p:nvPr/>
          </p:nvSpPr>
          <p:spPr>
            <a:xfrm>
              <a:off x="3479217" y="1947659"/>
              <a:ext cx="241875" cy="174300"/>
            </a:xfrm>
            <a:custGeom>
              <a:avLst/>
              <a:gdLst/>
              <a:ahLst/>
              <a:cxnLst/>
              <a:rect l="l" t="t" r="r" b="b"/>
              <a:pathLst>
                <a:path w="9675" h="6972" extrusionOk="0">
                  <a:moveTo>
                    <a:pt x="647" y="0"/>
                  </a:moveTo>
                  <a:cubicBezTo>
                    <a:pt x="379" y="0"/>
                    <a:pt x="1" y="595"/>
                    <a:pt x="155" y="902"/>
                  </a:cubicBezTo>
                  <a:cubicBezTo>
                    <a:pt x="337" y="1267"/>
                    <a:pt x="1575" y="4718"/>
                    <a:pt x="2347" y="4840"/>
                  </a:cubicBezTo>
                  <a:cubicBezTo>
                    <a:pt x="2563" y="4873"/>
                    <a:pt x="2865" y="4885"/>
                    <a:pt x="3190" y="4885"/>
                  </a:cubicBezTo>
                  <a:cubicBezTo>
                    <a:pt x="4056" y="4885"/>
                    <a:pt x="5087" y="4799"/>
                    <a:pt x="5087" y="4799"/>
                  </a:cubicBezTo>
                  <a:lnTo>
                    <a:pt x="5716" y="6971"/>
                  </a:lnTo>
                  <a:lnTo>
                    <a:pt x="9674" y="5672"/>
                  </a:lnTo>
                  <a:cubicBezTo>
                    <a:pt x="9674" y="5672"/>
                    <a:pt x="8862" y="2323"/>
                    <a:pt x="8416" y="2161"/>
                  </a:cubicBezTo>
                  <a:cubicBezTo>
                    <a:pt x="8379" y="2148"/>
                    <a:pt x="8306" y="2143"/>
                    <a:pt x="8204" y="2143"/>
                  </a:cubicBezTo>
                  <a:cubicBezTo>
                    <a:pt x="7123" y="2143"/>
                    <a:pt x="2753" y="2769"/>
                    <a:pt x="2753" y="2769"/>
                  </a:cubicBezTo>
                  <a:cubicBezTo>
                    <a:pt x="2753" y="2769"/>
                    <a:pt x="1048" y="374"/>
                    <a:pt x="784" y="70"/>
                  </a:cubicBezTo>
                  <a:cubicBezTo>
                    <a:pt x="745" y="21"/>
                    <a:pt x="698" y="0"/>
                    <a:pt x="647" y="0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1"/>
            <p:cNvSpPr/>
            <p:nvPr/>
          </p:nvSpPr>
          <p:spPr>
            <a:xfrm>
              <a:off x="3631742" y="2124459"/>
              <a:ext cx="663250" cy="417200"/>
            </a:xfrm>
            <a:custGeom>
              <a:avLst/>
              <a:gdLst/>
              <a:ahLst/>
              <a:cxnLst/>
              <a:rect l="l" t="t" r="r" b="b"/>
              <a:pathLst>
                <a:path w="26530" h="16688" extrusionOk="0">
                  <a:moveTo>
                    <a:pt x="3979" y="1"/>
                  </a:moveTo>
                  <a:lnTo>
                    <a:pt x="1" y="752"/>
                  </a:lnTo>
                  <a:cubicBezTo>
                    <a:pt x="1158" y="5481"/>
                    <a:pt x="2782" y="10393"/>
                    <a:pt x="5725" y="14270"/>
                  </a:cubicBezTo>
                  <a:cubicBezTo>
                    <a:pt x="6334" y="15102"/>
                    <a:pt x="7044" y="15934"/>
                    <a:pt x="7998" y="16340"/>
                  </a:cubicBezTo>
                  <a:cubicBezTo>
                    <a:pt x="8563" y="16587"/>
                    <a:pt x="9181" y="16688"/>
                    <a:pt x="9803" y="16688"/>
                  </a:cubicBezTo>
                  <a:cubicBezTo>
                    <a:pt x="10409" y="16688"/>
                    <a:pt x="11020" y="16592"/>
                    <a:pt x="11591" y="16442"/>
                  </a:cubicBezTo>
                  <a:cubicBezTo>
                    <a:pt x="13316" y="15995"/>
                    <a:pt x="15650" y="15244"/>
                    <a:pt x="17477" y="14574"/>
                  </a:cubicBezTo>
                  <a:cubicBezTo>
                    <a:pt x="20786" y="13336"/>
                    <a:pt x="22896" y="12727"/>
                    <a:pt x="26205" y="11509"/>
                  </a:cubicBezTo>
                  <a:cubicBezTo>
                    <a:pt x="26449" y="11428"/>
                    <a:pt x="26530" y="11103"/>
                    <a:pt x="26347" y="10900"/>
                  </a:cubicBezTo>
                  <a:lnTo>
                    <a:pt x="24196" y="5582"/>
                  </a:lnTo>
                  <a:lnTo>
                    <a:pt x="11164" y="10048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1"/>
            <p:cNvSpPr/>
            <p:nvPr/>
          </p:nvSpPr>
          <p:spPr>
            <a:xfrm>
              <a:off x="4202117" y="2202609"/>
              <a:ext cx="124850" cy="212775"/>
            </a:xfrm>
            <a:custGeom>
              <a:avLst/>
              <a:gdLst/>
              <a:ahLst/>
              <a:cxnLst/>
              <a:rect l="l" t="t" r="r" b="b"/>
              <a:pathLst>
                <a:path w="4994" h="8511" extrusionOk="0">
                  <a:moveTo>
                    <a:pt x="3512" y="0"/>
                  </a:moveTo>
                  <a:cubicBezTo>
                    <a:pt x="1929" y="508"/>
                    <a:pt x="650" y="1908"/>
                    <a:pt x="325" y="3532"/>
                  </a:cubicBezTo>
                  <a:cubicBezTo>
                    <a:pt x="0" y="5176"/>
                    <a:pt x="650" y="6962"/>
                    <a:pt x="1929" y="8018"/>
                  </a:cubicBezTo>
                  <a:cubicBezTo>
                    <a:pt x="2253" y="8282"/>
                    <a:pt x="2648" y="8511"/>
                    <a:pt x="3051" y="8511"/>
                  </a:cubicBezTo>
                  <a:cubicBezTo>
                    <a:pt x="3329" y="8511"/>
                    <a:pt x="3612" y="8401"/>
                    <a:pt x="3877" y="8119"/>
                  </a:cubicBezTo>
                  <a:cubicBezTo>
                    <a:pt x="4060" y="7916"/>
                    <a:pt x="4202" y="7653"/>
                    <a:pt x="4283" y="7368"/>
                  </a:cubicBezTo>
                  <a:cubicBezTo>
                    <a:pt x="4993" y="4851"/>
                    <a:pt x="4709" y="2294"/>
                    <a:pt x="3512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1"/>
            <p:cNvSpPr/>
            <p:nvPr/>
          </p:nvSpPr>
          <p:spPr>
            <a:xfrm>
              <a:off x="4239667" y="2226459"/>
              <a:ext cx="63450" cy="182200"/>
            </a:xfrm>
            <a:custGeom>
              <a:avLst/>
              <a:gdLst/>
              <a:ahLst/>
              <a:cxnLst/>
              <a:rect l="l" t="t" r="r" b="b"/>
              <a:pathLst>
                <a:path w="2538" h="7288" extrusionOk="0">
                  <a:moveTo>
                    <a:pt x="427" y="0"/>
                  </a:moveTo>
                  <a:cubicBezTo>
                    <a:pt x="345" y="0"/>
                    <a:pt x="305" y="41"/>
                    <a:pt x="244" y="61"/>
                  </a:cubicBezTo>
                  <a:cubicBezTo>
                    <a:pt x="142" y="142"/>
                    <a:pt x="102" y="203"/>
                    <a:pt x="61" y="244"/>
                  </a:cubicBezTo>
                  <a:cubicBezTo>
                    <a:pt x="21" y="285"/>
                    <a:pt x="0" y="325"/>
                    <a:pt x="21" y="325"/>
                  </a:cubicBezTo>
                  <a:cubicBezTo>
                    <a:pt x="21" y="327"/>
                    <a:pt x="21" y="328"/>
                    <a:pt x="22" y="328"/>
                  </a:cubicBezTo>
                  <a:cubicBezTo>
                    <a:pt x="35" y="328"/>
                    <a:pt x="118" y="233"/>
                    <a:pt x="284" y="122"/>
                  </a:cubicBezTo>
                  <a:cubicBezTo>
                    <a:pt x="325" y="92"/>
                    <a:pt x="376" y="76"/>
                    <a:pt x="434" y="76"/>
                  </a:cubicBezTo>
                  <a:cubicBezTo>
                    <a:pt x="493" y="76"/>
                    <a:pt x="558" y="92"/>
                    <a:pt x="630" y="122"/>
                  </a:cubicBezTo>
                  <a:cubicBezTo>
                    <a:pt x="751" y="183"/>
                    <a:pt x="833" y="345"/>
                    <a:pt x="954" y="508"/>
                  </a:cubicBezTo>
                  <a:cubicBezTo>
                    <a:pt x="1401" y="1137"/>
                    <a:pt x="1888" y="2111"/>
                    <a:pt x="2132" y="3268"/>
                  </a:cubicBezTo>
                  <a:cubicBezTo>
                    <a:pt x="2355" y="4425"/>
                    <a:pt x="2294" y="5521"/>
                    <a:pt x="2091" y="6272"/>
                  </a:cubicBezTo>
                  <a:cubicBezTo>
                    <a:pt x="1989" y="6638"/>
                    <a:pt x="1827" y="6922"/>
                    <a:pt x="1685" y="7064"/>
                  </a:cubicBezTo>
                  <a:cubicBezTo>
                    <a:pt x="1543" y="7226"/>
                    <a:pt x="1421" y="7267"/>
                    <a:pt x="1421" y="7287"/>
                  </a:cubicBezTo>
                  <a:cubicBezTo>
                    <a:pt x="1441" y="7287"/>
                    <a:pt x="1563" y="7267"/>
                    <a:pt x="1726" y="7125"/>
                  </a:cubicBezTo>
                  <a:cubicBezTo>
                    <a:pt x="1908" y="6962"/>
                    <a:pt x="2091" y="6699"/>
                    <a:pt x="2213" y="6313"/>
                  </a:cubicBezTo>
                  <a:cubicBezTo>
                    <a:pt x="2436" y="5542"/>
                    <a:pt x="2538" y="4425"/>
                    <a:pt x="2294" y="3228"/>
                  </a:cubicBezTo>
                  <a:cubicBezTo>
                    <a:pt x="2071" y="2050"/>
                    <a:pt x="1543" y="1056"/>
                    <a:pt x="1056" y="427"/>
                  </a:cubicBezTo>
                  <a:cubicBezTo>
                    <a:pt x="995" y="345"/>
                    <a:pt x="934" y="285"/>
                    <a:pt x="873" y="203"/>
                  </a:cubicBezTo>
                  <a:cubicBezTo>
                    <a:pt x="833" y="142"/>
                    <a:pt x="751" y="82"/>
                    <a:pt x="670" y="41"/>
                  </a:cubicBezTo>
                  <a:cubicBezTo>
                    <a:pt x="589" y="21"/>
                    <a:pt x="508" y="0"/>
                    <a:pt x="427" y="0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1"/>
            <p:cNvSpPr/>
            <p:nvPr/>
          </p:nvSpPr>
          <p:spPr>
            <a:xfrm>
              <a:off x="3824567" y="2375634"/>
              <a:ext cx="88825" cy="153275"/>
            </a:xfrm>
            <a:custGeom>
              <a:avLst/>
              <a:gdLst/>
              <a:ahLst/>
              <a:cxnLst/>
              <a:rect l="l" t="t" r="r" b="b"/>
              <a:pathLst>
                <a:path w="3553" h="6131" extrusionOk="0">
                  <a:moveTo>
                    <a:pt x="3451" y="1"/>
                  </a:moveTo>
                  <a:lnTo>
                    <a:pt x="3451" y="1"/>
                  </a:lnTo>
                  <a:cubicBezTo>
                    <a:pt x="3411" y="1"/>
                    <a:pt x="3472" y="427"/>
                    <a:pt x="3411" y="1097"/>
                  </a:cubicBezTo>
                  <a:cubicBezTo>
                    <a:pt x="3391" y="1422"/>
                    <a:pt x="3309" y="1828"/>
                    <a:pt x="3188" y="2254"/>
                  </a:cubicBezTo>
                  <a:cubicBezTo>
                    <a:pt x="3066" y="2680"/>
                    <a:pt x="2883" y="3127"/>
                    <a:pt x="2640" y="3573"/>
                  </a:cubicBezTo>
                  <a:cubicBezTo>
                    <a:pt x="2132" y="4446"/>
                    <a:pt x="1442" y="5096"/>
                    <a:pt x="914" y="5501"/>
                  </a:cubicBezTo>
                  <a:cubicBezTo>
                    <a:pt x="366" y="5907"/>
                    <a:pt x="1" y="6090"/>
                    <a:pt x="21" y="6131"/>
                  </a:cubicBezTo>
                  <a:cubicBezTo>
                    <a:pt x="21" y="6131"/>
                    <a:pt x="123" y="6090"/>
                    <a:pt x="285" y="6009"/>
                  </a:cubicBezTo>
                  <a:cubicBezTo>
                    <a:pt x="468" y="5928"/>
                    <a:pt x="691" y="5806"/>
                    <a:pt x="975" y="5603"/>
                  </a:cubicBezTo>
                  <a:cubicBezTo>
                    <a:pt x="1543" y="5217"/>
                    <a:pt x="2254" y="4568"/>
                    <a:pt x="2782" y="3654"/>
                  </a:cubicBezTo>
                  <a:cubicBezTo>
                    <a:pt x="3045" y="3188"/>
                    <a:pt x="3228" y="2721"/>
                    <a:pt x="3350" y="2294"/>
                  </a:cubicBezTo>
                  <a:cubicBezTo>
                    <a:pt x="3472" y="1848"/>
                    <a:pt x="3512" y="1442"/>
                    <a:pt x="3533" y="1097"/>
                  </a:cubicBezTo>
                  <a:cubicBezTo>
                    <a:pt x="3553" y="752"/>
                    <a:pt x="3533" y="488"/>
                    <a:pt x="3492" y="285"/>
                  </a:cubicBezTo>
                  <a:cubicBezTo>
                    <a:pt x="3472" y="102"/>
                    <a:pt x="3451" y="1"/>
                    <a:pt x="34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1"/>
            <p:cNvSpPr/>
            <p:nvPr/>
          </p:nvSpPr>
          <p:spPr>
            <a:xfrm>
              <a:off x="3910342" y="2294434"/>
              <a:ext cx="311575" cy="116825"/>
            </a:xfrm>
            <a:custGeom>
              <a:avLst/>
              <a:gdLst/>
              <a:ahLst/>
              <a:cxnLst/>
              <a:rect l="l" t="t" r="r" b="b"/>
              <a:pathLst>
                <a:path w="12463" h="4673" extrusionOk="0">
                  <a:moveTo>
                    <a:pt x="12438" y="0"/>
                  </a:moveTo>
                  <a:cubicBezTo>
                    <a:pt x="12314" y="0"/>
                    <a:pt x="9555" y="1000"/>
                    <a:pt x="6191" y="2254"/>
                  </a:cubicBezTo>
                  <a:cubicBezTo>
                    <a:pt x="2761" y="3553"/>
                    <a:pt x="0" y="4629"/>
                    <a:pt x="20" y="4670"/>
                  </a:cubicBezTo>
                  <a:cubicBezTo>
                    <a:pt x="21" y="4671"/>
                    <a:pt x="24" y="4672"/>
                    <a:pt x="29" y="4672"/>
                  </a:cubicBezTo>
                  <a:cubicBezTo>
                    <a:pt x="200" y="4672"/>
                    <a:pt x="2920" y="3679"/>
                    <a:pt x="6252" y="2417"/>
                  </a:cubicBezTo>
                  <a:cubicBezTo>
                    <a:pt x="9682" y="1138"/>
                    <a:pt x="12463" y="62"/>
                    <a:pt x="12443" y="1"/>
                  </a:cubicBezTo>
                  <a:cubicBezTo>
                    <a:pt x="12442" y="0"/>
                    <a:pt x="12441" y="0"/>
                    <a:pt x="12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1"/>
            <p:cNvSpPr/>
            <p:nvPr/>
          </p:nvSpPr>
          <p:spPr>
            <a:xfrm>
              <a:off x="3664217" y="2140709"/>
              <a:ext cx="189300" cy="370450"/>
            </a:xfrm>
            <a:custGeom>
              <a:avLst/>
              <a:gdLst/>
              <a:ahLst/>
              <a:cxnLst/>
              <a:rect l="l" t="t" r="r" b="b"/>
              <a:pathLst>
                <a:path w="7572" h="14818" extrusionOk="0">
                  <a:moveTo>
                    <a:pt x="1" y="0"/>
                  </a:moveTo>
                  <a:cubicBezTo>
                    <a:pt x="1" y="0"/>
                    <a:pt x="1" y="61"/>
                    <a:pt x="41" y="162"/>
                  </a:cubicBezTo>
                  <a:cubicBezTo>
                    <a:pt x="82" y="284"/>
                    <a:pt x="123" y="447"/>
                    <a:pt x="183" y="629"/>
                  </a:cubicBezTo>
                  <a:cubicBezTo>
                    <a:pt x="305" y="1035"/>
                    <a:pt x="488" y="1624"/>
                    <a:pt x="752" y="2334"/>
                  </a:cubicBezTo>
                  <a:cubicBezTo>
                    <a:pt x="1259" y="3755"/>
                    <a:pt x="2051" y="5704"/>
                    <a:pt x="3086" y="7774"/>
                  </a:cubicBezTo>
                  <a:cubicBezTo>
                    <a:pt x="3614" y="8789"/>
                    <a:pt x="4142" y="9763"/>
                    <a:pt x="4649" y="10636"/>
                  </a:cubicBezTo>
                  <a:cubicBezTo>
                    <a:pt x="5156" y="11488"/>
                    <a:pt x="5644" y="12260"/>
                    <a:pt x="6090" y="12869"/>
                  </a:cubicBezTo>
                  <a:cubicBezTo>
                    <a:pt x="6293" y="13193"/>
                    <a:pt x="6496" y="13457"/>
                    <a:pt x="6679" y="13701"/>
                  </a:cubicBezTo>
                  <a:cubicBezTo>
                    <a:pt x="6861" y="13945"/>
                    <a:pt x="7003" y="14147"/>
                    <a:pt x="7146" y="14310"/>
                  </a:cubicBezTo>
                  <a:cubicBezTo>
                    <a:pt x="7267" y="14472"/>
                    <a:pt x="7369" y="14594"/>
                    <a:pt x="7450" y="14696"/>
                  </a:cubicBezTo>
                  <a:cubicBezTo>
                    <a:pt x="7531" y="14777"/>
                    <a:pt x="7572" y="14817"/>
                    <a:pt x="7572" y="14817"/>
                  </a:cubicBezTo>
                  <a:cubicBezTo>
                    <a:pt x="7572" y="14817"/>
                    <a:pt x="7552" y="14756"/>
                    <a:pt x="7491" y="14675"/>
                  </a:cubicBezTo>
                  <a:cubicBezTo>
                    <a:pt x="7409" y="14574"/>
                    <a:pt x="7308" y="14432"/>
                    <a:pt x="7206" y="14269"/>
                  </a:cubicBezTo>
                  <a:cubicBezTo>
                    <a:pt x="7064" y="14107"/>
                    <a:pt x="6922" y="13904"/>
                    <a:pt x="6760" y="13640"/>
                  </a:cubicBezTo>
                  <a:cubicBezTo>
                    <a:pt x="6577" y="13396"/>
                    <a:pt x="6395" y="13112"/>
                    <a:pt x="6192" y="12808"/>
                  </a:cubicBezTo>
                  <a:cubicBezTo>
                    <a:pt x="5765" y="12179"/>
                    <a:pt x="5298" y="11407"/>
                    <a:pt x="4791" y="10555"/>
                  </a:cubicBezTo>
                  <a:cubicBezTo>
                    <a:pt x="4284" y="9682"/>
                    <a:pt x="3776" y="8708"/>
                    <a:pt x="3248" y="7693"/>
                  </a:cubicBezTo>
                  <a:cubicBezTo>
                    <a:pt x="2213" y="5622"/>
                    <a:pt x="1401" y="3694"/>
                    <a:pt x="874" y="2294"/>
                  </a:cubicBezTo>
                  <a:cubicBezTo>
                    <a:pt x="589" y="1583"/>
                    <a:pt x="386" y="1015"/>
                    <a:pt x="244" y="609"/>
                  </a:cubicBezTo>
                  <a:cubicBezTo>
                    <a:pt x="163" y="426"/>
                    <a:pt x="123" y="284"/>
                    <a:pt x="62" y="142"/>
                  </a:cubicBezTo>
                  <a:cubicBezTo>
                    <a:pt x="21" y="4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1"/>
            <p:cNvSpPr/>
            <p:nvPr/>
          </p:nvSpPr>
          <p:spPr>
            <a:xfrm>
              <a:off x="3969292" y="2399684"/>
              <a:ext cx="7550" cy="7200"/>
            </a:xfrm>
            <a:custGeom>
              <a:avLst/>
              <a:gdLst/>
              <a:ahLst/>
              <a:cxnLst/>
              <a:rect l="l" t="t" r="r" b="b"/>
              <a:pathLst>
                <a:path w="302" h="288" extrusionOk="0">
                  <a:moveTo>
                    <a:pt x="164" y="0"/>
                  </a:moveTo>
                  <a:cubicBezTo>
                    <a:pt x="92" y="0"/>
                    <a:pt x="17" y="55"/>
                    <a:pt x="17" y="135"/>
                  </a:cubicBezTo>
                  <a:cubicBezTo>
                    <a:pt x="0" y="218"/>
                    <a:pt x="79" y="288"/>
                    <a:pt x="153" y="288"/>
                  </a:cubicBezTo>
                  <a:cubicBezTo>
                    <a:pt x="169" y="288"/>
                    <a:pt x="185" y="284"/>
                    <a:pt x="200" y="277"/>
                  </a:cubicBezTo>
                  <a:lnTo>
                    <a:pt x="220" y="257"/>
                  </a:lnTo>
                  <a:cubicBezTo>
                    <a:pt x="301" y="216"/>
                    <a:pt x="301" y="74"/>
                    <a:pt x="220" y="13"/>
                  </a:cubicBezTo>
                  <a:cubicBezTo>
                    <a:pt x="203" y="4"/>
                    <a:pt x="183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11"/>
            <p:cNvSpPr/>
            <p:nvPr/>
          </p:nvSpPr>
          <p:spPr>
            <a:xfrm>
              <a:off x="3831167" y="2440559"/>
              <a:ext cx="7650" cy="6925"/>
            </a:xfrm>
            <a:custGeom>
              <a:avLst/>
              <a:gdLst/>
              <a:ahLst/>
              <a:cxnLst/>
              <a:rect l="l" t="t" r="r" b="b"/>
              <a:pathLst>
                <a:path w="306" h="277" extrusionOk="0">
                  <a:moveTo>
                    <a:pt x="157" y="1"/>
                  </a:moveTo>
                  <a:cubicBezTo>
                    <a:pt x="82" y="1"/>
                    <a:pt x="1" y="62"/>
                    <a:pt x="1" y="124"/>
                  </a:cubicBezTo>
                  <a:cubicBezTo>
                    <a:pt x="1" y="207"/>
                    <a:pt x="83" y="276"/>
                    <a:pt x="157" y="276"/>
                  </a:cubicBezTo>
                  <a:cubicBezTo>
                    <a:pt x="173" y="276"/>
                    <a:pt x="189" y="273"/>
                    <a:pt x="204" y="266"/>
                  </a:cubicBezTo>
                  <a:cubicBezTo>
                    <a:pt x="305" y="205"/>
                    <a:pt x="305" y="63"/>
                    <a:pt x="224" y="22"/>
                  </a:cubicBezTo>
                  <a:cubicBezTo>
                    <a:pt x="204" y="7"/>
                    <a:pt x="181" y="1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1"/>
            <p:cNvSpPr/>
            <p:nvPr/>
          </p:nvSpPr>
          <p:spPr>
            <a:xfrm>
              <a:off x="3768342" y="2342334"/>
              <a:ext cx="7550" cy="7225"/>
            </a:xfrm>
            <a:custGeom>
              <a:avLst/>
              <a:gdLst/>
              <a:ahLst/>
              <a:cxnLst/>
              <a:rect l="l" t="t" r="r" b="b"/>
              <a:pathLst>
                <a:path w="302" h="289" extrusionOk="0">
                  <a:moveTo>
                    <a:pt x="164" y="1"/>
                  </a:moveTo>
                  <a:cubicBezTo>
                    <a:pt x="92" y="1"/>
                    <a:pt x="17" y="55"/>
                    <a:pt x="17" y="135"/>
                  </a:cubicBezTo>
                  <a:cubicBezTo>
                    <a:pt x="0" y="218"/>
                    <a:pt x="79" y="288"/>
                    <a:pt x="153" y="288"/>
                  </a:cubicBezTo>
                  <a:cubicBezTo>
                    <a:pt x="169" y="288"/>
                    <a:pt x="185" y="285"/>
                    <a:pt x="200" y="277"/>
                  </a:cubicBezTo>
                  <a:lnTo>
                    <a:pt x="220" y="257"/>
                  </a:lnTo>
                  <a:cubicBezTo>
                    <a:pt x="301" y="216"/>
                    <a:pt x="301" y="74"/>
                    <a:pt x="220" y="14"/>
                  </a:cubicBezTo>
                  <a:cubicBezTo>
                    <a:pt x="203" y="5"/>
                    <a:pt x="184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1"/>
            <p:cNvSpPr/>
            <p:nvPr/>
          </p:nvSpPr>
          <p:spPr>
            <a:xfrm>
              <a:off x="4050392" y="2371259"/>
              <a:ext cx="7625" cy="7200"/>
            </a:xfrm>
            <a:custGeom>
              <a:avLst/>
              <a:gdLst/>
              <a:ahLst/>
              <a:cxnLst/>
              <a:rect l="l" t="t" r="r" b="b"/>
              <a:pathLst>
                <a:path w="305" h="288" extrusionOk="0">
                  <a:moveTo>
                    <a:pt x="167" y="1"/>
                  </a:moveTo>
                  <a:cubicBezTo>
                    <a:pt x="95" y="1"/>
                    <a:pt x="16" y="55"/>
                    <a:pt x="0" y="135"/>
                  </a:cubicBezTo>
                  <a:cubicBezTo>
                    <a:pt x="0" y="218"/>
                    <a:pt x="82" y="288"/>
                    <a:pt x="156" y="288"/>
                  </a:cubicBezTo>
                  <a:cubicBezTo>
                    <a:pt x="173" y="288"/>
                    <a:pt x="189" y="285"/>
                    <a:pt x="203" y="277"/>
                  </a:cubicBezTo>
                  <a:lnTo>
                    <a:pt x="224" y="257"/>
                  </a:lnTo>
                  <a:cubicBezTo>
                    <a:pt x="305" y="216"/>
                    <a:pt x="305" y="74"/>
                    <a:pt x="224" y="13"/>
                  </a:cubicBezTo>
                  <a:cubicBezTo>
                    <a:pt x="206" y="5"/>
                    <a:pt x="187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1"/>
            <p:cNvSpPr/>
            <p:nvPr/>
          </p:nvSpPr>
          <p:spPr>
            <a:xfrm>
              <a:off x="4145267" y="2345884"/>
              <a:ext cx="7650" cy="7025"/>
            </a:xfrm>
            <a:custGeom>
              <a:avLst/>
              <a:gdLst/>
              <a:ahLst/>
              <a:cxnLst/>
              <a:rect l="l" t="t" r="r" b="b"/>
              <a:pathLst>
                <a:path w="306" h="281" extrusionOk="0">
                  <a:moveTo>
                    <a:pt x="138" y="1"/>
                  </a:moveTo>
                  <a:cubicBezTo>
                    <a:pt x="119" y="1"/>
                    <a:pt x="99" y="5"/>
                    <a:pt x="82" y="14"/>
                  </a:cubicBezTo>
                  <a:lnTo>
                    <a:pt x="62" y="34"/>
                  </a:lnTo>
                  <a:cubicBezTo>
                    <a:pt x="1" y="95"/>
                    <a:pt x="1" y="237"/>
                    <a:pt x="102" y="277"/>
                  </a:cubicBezTo>
                  <a:cubicBezTo>
                    <a:pt x="111" y="280"/>
                    <a:pt x="120" y="281"/>
                    <a:pt x="129" y="281"/>
                  </a:cubicBezTo>
                  <a:cubicBezTo>
                    <a:pt x="208" y="281"/>
                    <a:pt x="305" y="208"/>
                    <a:pt x="305" y="135"/>
                  </a:cubicBezTo>
                  <a:cubicBezTo>
                    <a:pt x="289" y="56"/>
                    <a:pt x="211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1"/>
            <p:cNvSpPr/>
            <p:nvPr/>
          </p:nvSpPr>
          <p:spPr>
            <a:xfrm>
              <a:off x="3601292" y="2067934"/>
              <a:ext cx="164950" cy="75900"/>
            </a:xfrm>
            <a:custGeom>
              <a:avLst/>
              <a:gdLst/>
              <a:ahLst/>
              <a:cxnLst/>
              <a:rect l="l" t="t" r="r" b="b"/>
              <a:pathLst>
                <a:path w="6598" h="3036" extrusionOk="0">
                  <a:moveTo>
                    <a:pt x="3779" y="0"/>
                  </a:moveTo>
                  <a:cubicBezTo>
                    <a:pt x="3007" y="0"/>
                    <a:pt x="2234" y="140"/>
                    <a:pt x="1503" y="414"/>
                  </a:cubicBezTo>
                  <a:cubicBezTo>
                    <a:pt x="1117" y="577"/>
                    <a:pt x="711" y="760"/>
                    <a:pt x="427" y="1084"/>
                  </a:cubicBezTo>
                  <a:cubicBezTo>
                    <a:pt x="143" y="1409"/>
                    <a:pt x="1" y="1876"/>
                    <a:pt x="143" y="2282"/>
                  </a:cubicBezTo>
                  <a:cubicBezTo>
                    <a:pt x="278" y="2668"/>
                    <a:pt x="615" y="3036"/>
                    <a:pt x="1067" y="3036"/>
                  </a:cubicBezTo>
                  <a:cubicBezTo>
                    <a:pt x="1090" y="3036"/>
                    <a:pt x="1114" y="3035"/>
                    <a:pt x="1138" y="3033"/>
                  </a:cubicBezTo>
                  <a:cubicBezTo>
                    <a:pt x="2761" y="2911"/>
                    <a:pt x="3573" y="2789"/>
                    <a:pt x="5177" y="2465"/>
                  </a:cubicBezTo>
                  <a:cubicBezTo>
                    <a:pt x="5705" y="2363"/>
                    <a:pt x="6313" y="2160"/>
                    <a:pt x="6476" y="1653"/>
                  </a:cubicBezTo>
                  <a:cubicBezTo>
                    <a:pt x="6598" y="1287"/>
                    <a:pt x="6435" y="861"/>
                    <a:pt x="6131" y="597"/>
                  </a:cubicBezTo>
                  <a:cubicBezTo>
                    <a:pt x="5826" y="333"/>
                    <a:pt x="5441" y="211"/>
                    <a:pt x="5055" y="130"/>
                  </a:cubicBezTo>
                  <a:cubicBezTo>
                    <a:pt x="4635" y="43"/>
                    <a:pt x="4207" y="0"/>
                    <a:pt x="3779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1"/>
            <p:cNvSpPr/>
            <p:nvPr/>
          </p:nvSpPr>
          <p:spPr>
            <a:xfrm>
              <a:off x="3606367" y="2080059"/>
              <a:ext cx="152775" cy="43950"/>
            </a:xfrm>
            <a:custGeom>
              <a:avLst/>
              <a:gdLst/>
              <a:ahLst/>
              <a:cxnLst/>
              <a:rect l="l" t="t" r="r" b="b"/>
              <a:pathLst>
                <a:path w="6111" h="1758" extrusionOk="0">
                  <a:moveTo>
                    <a:pt x="3687" y="0"/>
                  </a:moveTo>
                  <a:cubicBezTo>
                    <a:pt x="3421" y="0"/>
                    <a:pt x="3144" y="22"/>
                    <a:pt x="2863" y="72"/>
                  </a:cubicBezTo>
                  <a:cubicBezTo>
                    <a:pt x="1929" y="254"/>
                    <a:pt x="1178" y="680"/>
                    <a:pt x="691" y="1046"/>
                  </a:cubicBezTo>
                  <a:cubicBezTo>
                    <a:pt x="468" y="1249"/>
                    <a:pt x="285" y="1411"/>
                    <a:pt x="163" y="1533"/>
                  </a:cubicBezTo>
                  <a:cubicBezTo>
                    <a:pt x="62" y="1675"/>
                    <a:pt x="1" y="1756"/>
                    <a:pt x="21" y="1756"/>
                  </a:cubicBezTo>
                  <a:cubicBezTo>
                    <a:pt x="22" y="1757"/>
                    <a:pt x="23" y="1757"/>
                    <a:pt x="24" y="1757"/>
                  </a:cubicBezTo>
                  <a:cubicBezTo>
                    <a:pt x="58" y="1757"/>
                    <a:pt x="301" y="1481"/>
                    <a:pt x="772" y="1147"/>
                  </a:cubicBezTo>
                  <a:cubicBezTo>
                    <a:pt x="1259" y="802"/>
                    <a:pt x="1990" y="417"/>
                    <a:pt x="2883" y="254"/>
                  </a:cubicBezTo>
                  <a:cubicBezTo>
                    <a:pt x="3202" y="196"/>
                    <a:pt x="3512" y="172"/>
                    <a:pt x="3806" y="172"/>
                  </a:cubicBezTo>
                  <a:cubicBezTo>
                    <a:pt x="4336" y="172"/>
                    <a:pt x="4811" y="251"/>
                    <a:pt x="5177" y="356"/>
                  </a:cubicBezTo>
                  <a:cubicBezTo>
                    <a:pt x="5735" y="490"/>
                    <a:pt x="6056" y="662"/>
                    <a:pt x="6105" y="662"/>
                  </a:cubicBezTo>
                  <a:cubicBezTo>
                    <a:pt x="6108" y="662"/>
                    <a:pt x="6109" y="661"/>
                    <a:pt x="6110" y="660"/>
                  </a:cubicBezTo>
                  <a:cubicBezTo>
                    <a:pt x="6110" y="640"/>
                    <a:pt x="6029" y="579"/>
                    <a:pt x="5887" y="498"/>
                  </a:cubicBezTo>
                  <a:cubicBezTo>
                    <a:pt x="5725" y="417"/>
                    <a:pt x="5502" y="335"/>
                    <a:pt x="5217" y="234"/>
                  </a:cubicBezTo>
                  <a:cubicBezTo>
                    <a:pt x="4824" y="107"/>
                    <a:pt x="4284" y="0"/>
                    <a:pt x="3687" y="0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1"/>
            <p:cNvSpPr/>
            <p:nvPr/>
          </p:nvSpPr>
          <p:spPr>
            <a:xfrm>
              <a:off x="4379717" y="3772884"/>
              <a:ext cx="200975" cy="758000"/>
            </a:xfrm>
            <a:custGeom>
              <a:avLst/>
              <a:gdLst/>
              <a:ahLst/>
              <a:cxnLst/>
              <a:rect l="l" t="t" r="r" b="b"/>
              <a:pathLst>
                <a:path w="8039" h="30320" extrusionOk="0">
                  <a:moveTo>
                    <a:pt x="5047" y="0"/>
                  </a:moveTo>
                  <a:cubicBezTo>
                    <a:pt x="4292" y="0"/>
                    <a:pt x="3539" y="196"/>
                    <a:pt x="2802" y="376"/>
                  </a:cubicBezTo>
                  <a:lnTo>
                    <a:pt x="2659" y="355"/>
                  </a:lnTo>
                  <a:cubicBezTo>
                    <a:pt x="1584" y="477"/>
                    <a:pt x="731" y="1391"/>
                    <a:pt x="366" y="2406"/>
                  </a:cubicBezTo>
                  <a:cubicBezTo>
                    <a:pt x="0" y="3420"/>
                    <a:pt x="21" y="4537"/>
                    <a:pt x="41" y="5613"/>
                  </a:cubicBezTo>
                  <a:cubicBezTo>
                    <a:pt x="203" y="12189"/>
                    <a:pt x="366" y="18786"/>
                    <a:pt x="1117" y="25321"/>
                  </a:cubicBezTo>
                  <a:cubicBezTo>
                    <a:pt x="1279" y="26742"/>
                    <a:pt x="1502" y="28244"/>
                    <a:pt x="2436" y="29320"/>
                  </a:cubicBezTo>
                  <a:cubicBezTo>
                    <a:pt x="2976" y="29942"/>
                    <a:pt x="3835" y="30320"/>
                    <a:pt x="4644" y="30320"/>
                  </a:cubicBezTo>
                  <a:cubicBezTo>
                    <a:pt x="5234" y="30320"/>
                    <a:pt x="5797" y="30119"/>
                    <a:pt x="6191" y="29665"/>
                  </a:cubicBezTo>
                  <a:cubicBezTo>
                    <a:pt x="6719" y="29036"/>
                    <a:pt x="6780" y="28163"/>
                    <a:pt x="6820" y="27351"/>
                  </a:cubicBezTo>
                  <a:cubicBezTo>
                    <a:pt x="7206" y="19476"/>
                    <a:pt x="7592" y="11600"/>
                    <a:pt x="7977" y="3725"/>
                  </a:cubicBezTo>
                  <a:cubicBezTo>
                    <a:pt x="8018" y="2832"/>
                    <a:pt x="8038" y="1857"/>
                    <a:pt x="7551" y="1127"/>
                  </a:cubicBezTo>
                  <a:cubicBezTo>
                    <a:pt x="7064" y="416"/>
                    <a:pt x="6191" y="51"/>
                    <a:pt x="5339" y="10"/>
                  </a:cubicBezTo>
                  <a:cubicBezTo>
                    <a:pt x="5241" y="3"/>
                    <a:pt x="5144" y="0"/>
                    <a:pt x="5047" y="0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1"/>
            <p:cNvSpPr/>
            <p:nvPr/>
          </p:nvSpPr>
          <p:spPr>
            <a:xfrm>
              <a:off x="4303092" y="2843509"/>
              <a:ext cx="306000" cy="929350"/>
            </a:xfrm>
            <a:custGeom>
              <a:avLst/>
              <a:gdLst/>
              <a:ahLst/>
              <a:cxnLst/>
              <a:rect l="l" t="t" r="r" b="b"/>
              <a:pathLst>
                <a:path w="12240" h="37174" extrusionOk="0">
                  <a:moveTo>
                    <a:pt x="7429" y="0"/>
                  </a:moveTo>
                  <a:cubicBezTo>
                    <a:pt x="2619" y="0"/>
                    <a:pt x="1" y="2700"/>
                    <a:pt x="122" y="7774"/>
                  </a:cubicBezTo>
                  <a:cubicBezTo>
                    <a:pt x="325" y="16035"/>
                    <a:pt x="1178" y="24296"/>
                    <a:pt x="3268" y="32294"/>
                  </a:cubicBezTo>
                  <a:cubicBezTo>
                    <a:pt x="3634" y="33654"/>
                    <a:pt x="4060" y="35074"/>
                    <a:pt x="5055" y="36110"/>
                  </a:cubicBezTo>
                  <a:cubicBezTo>
                    <a:pt x="5676" y="36757"/>
                    <a:pt x="6604" y="37174"/>
                    <a:pt x="7490" y="37174"/>
                  </a:cubicBezTo>
                  <a:cubicBezTo>
                    <a:pt x="7991" y="37174"/>
                    <a:pt x="8480" y="37040"/>
                    <a:pt x="8891" y="36739"/>
                  </a:cubicBezTo>
                  <a:cubicBezTo>
                    <a:pt x="9865" y="36008"/>
                    <a:pt x="10088" y="34668"/>
                    <a:pt x="10231" y="33471"/>
                  </a:cubicBezTo>
                  <a:cubicBezTo>
                    <a:pt x="11266" y="24093"/>
                    <a:pt x="11854" y="16238"/>
                    <a:pt x="11976" y="6800"/>
                  </a:cubicBezTo>
                  <a:cubicBezTo>
                    <a:pt x="11976" y="6800"/>
                    <a:pt x="12240" y="0"/>
                    <a:pt x="7429" y="0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1"/>
            <p:cNvSpPr/>
            <p:nvPr/>
          </p:nvSpPr>
          <p:spPr>
            <a:xfrm>
              <a:off x="4316292" y="2899234"/>
              <a:ext cx="93375" cy="781075"/>
            </a:xfrm>
            <a:custGeom>
              <a:avLst/>
              <a:gdLst/>
              <a:ahLst/>
              <a:cxnLst/>
              <a:rect l="l" t="t" r="r" b="b"/>
              <a:pathLst>
                <a:path w="3735" h="31243" extrusionOk="0">
                  <a:moveTo>
                    <a:pt x="2181" y="0"/>
                  </a:moveTo>
                  <a:cubicBezTo>
                    <a:pt x="2146" y="0"/>
                    <a:pt x="2051" y="65"/>
                    <a:pt x="1908" y="207"/>
                  </a:cubicBezTo>
                  <a:cubicBezTo>
                    <a:pt x="1827" y="268"/>
                    <a:pt x="1726" y="369"/>
                    <a:pt x="1624" y="491"/>
                  </a:cubicBezTo>
                  <a:cubicBezTo>
                    <a:pt x="1543" y="613"/>
                    <a:pt x="1421" y="755"/>
                    <a:pt x="1299" y="917"/>
                  </a:cubicBezTo>
                  <a:cubicBezTo>
                    <a:pt x="832" y="1607"/>
                    <a:pt x="366" y="2764"/>
                    <a:pt x="183" y="4226"/>
                  </a:cubicBezTo>
                  <a:cubicBezTo>
                    <a:pt x="0" y="5708"/>
                    <a:pt x="122" y="7453"/>
                    <a:pt x="284" y="9361"/>
                  </a:cubicBezTo>
                  <a:cubicBezTo>
                    <a:pt x="447" y="11249"/>
                    <a:pt x="629" y="13339"/>
                    <a:pt x="893" y="15532"/>
                  </a:cubicBezTo>
                  <a:cubicBezTo>
                    <a:pt x="1401" y="19916"/>
                    <a:pt x="2071" y="23833"/>
                    <a:pt x="2578" y="26675"/>
                  </a:cubicBezTo>
                  <a:cubicBezTo>
                    <a:pt x="3103" y="29500"/>
                    <a:pt x="3487" y="31242"/>
                    <a:pt x="3611" y="31242"/>
                  </a:cubicBezTo>
                  <a:cubicBezTo>
                    <a:pt x="3612" y="31242"/>
                    <a:pt x="3613" y="31242"/>
                    <a:pt x="3613" y="31242"/>
                  </a:cubicBezTo>
                  <a:cubicBezTo>
                    <a:pt x="3735" y="31222"/>
                    <a:pt x="3552" y="29435"/>
                    <a:pt x="3187" y="26573"/>
                  </a:cubicBezTo>
                  <a:cubicBezTo>
                    <a:pt x="2842" y="23732"/>
                    <a:pt x="2274" y="19794"/>
                    <a:pt x="1766" y="15430"/>
                  </a:cubicBezTo>
                  <a:cubicBezTo>
                    <a:pt x="1502" y="13258"/>
                    <a:pt x="1299" y="11168"/>
                    <a:pt x="1096" y="9280"/>
                  </a:cubicBezTo>
                  <a:cubicBezTo>
                    <a:pt x="873" y="7392"/>
                    <a:pt x="711" y="5687"/>
                    <a:pt x="812" y="4287"/>
                  </a:cubicBezTo>
                  <a:cubicBezTo>
                    <a:pt x="893" y="2886"/>
                    <a:pt x="1238" y="1790"/>
                    <a:pt x="1604" y="1100"/>
                  </a:cubicBezTo>
                  <a:cubicBezTo>
                    <a:pt x="1685" y="938"/>
                    <a:pt x="1766" y="775"/>
                    <a:pt x="1847" y="633"/>
                  </a:cubicBezTo>
                  <a:cubicBezTo>
                    <a:pt x="1908" y="511"/>
                    <a:pt x="1989" y="410"/>
                    <a:pt x="2050" y="308"/>
                  </a:cubicBezTo>
                  <a:cubicBezTo>
                    <a:pt x="2152" y="126"/>
                    <a:pt x="2213" y="24"/>
                    <a:pt x="2192" y="4"/>
                  </a:cubicBezTo>
                  <a:cubicBezTo>
                    <a:pt x="2190" y="1"/>
                    <a:pt x="2186" y="0"/>
                    <a:pt x="2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1"/>
            <p:cNvSpPr/>
            <p:nvPr/>
          </p:nvSpPr>
          <p:spPr>
            <a:xfrm>
              <a:off x="4378192" y="2849584"/>
              <a:ext cx="94400" cy="921025"/>
            </a:xfrm>
            <a:custGeom>
              <a:avLst/>
              <a:gdLst/>
              <a:ahLst/>
              <a:cxnLst/>
              <a:rect l="l" t="t" r="r" b="b"/>
              <a:pathLst>
                <a:path w="3776" h="36841" extrusionOk="0">
                  <a:moveTo>
                    <a:pt x="2457" y="1"/>
                  </a:moveTo>
                  <a:cubicBezTo>
                    <a:pt x="2457" y="1"/>
                    <a:pt x="2335" y="62"/>
                    <a:pt x="2132" y="204"/>
                  </a:cubicBezTo>
                  <a:cubicBezTo>
                    <a:pt x="1929" y="346"/>
                    <a:pt x="1624" y="589"/>
                    <a:pt x="1320" y="975"/>
                  </a:cubicBezTo>
                  <a:cubicBezTo>
                    <a:pt x="1015" y="1340"/>
                    <a:pt x="711" y="1848"/>
                    <a:pt x="467" y="2497"/>
                  </a:cubicBezTo>
                  <a:cubicBezTo>
                    <a:pt x="244" y="3147"/>
                    <a:pt x="82" y="3918"/>
                    <a:pt x="41" y="4771"/>
                  </a:cubicBezTo>
                  <a:cubicBezTo>
                    <a:pt x="1" y="5644"/>
                    <a:pt x="41" y="6577"/>
                    <a:pt x="122" y="7592"/>
                  </a:cubicBezTo>
                  <a:cubicBezTo>
                    <a:pt x="183" y="8587"/>
                    <a:pt x="264" y="9662"/>
                    <a:pt x="346" y="10799"/>
                  </a:cubicBezTo>
                  <a:cubicBezTo>
                    <a:pt x="508" y="13052"/>
                    <a:pt x="691" y="15528"/>
                    <a:pt x="914" y="18147"/>
                  </a:cubicBezTo>
                  <a:cubicBezTo>
                    <a:pt x="1360" y="23343"/>
                    <a:pt x="2010" y="28052"/>
                    <a:pt x="2619" y="31421"/>
                  </a:cubicBezTo>
                  <a:cubicBezTo>
                    <a:pt x="2923" y="33106"/>
                    <a:pt x="3208" y="34466"/>
                    <a:pt x="3411" y="35400"/>
                  </a:cubicBezTo>
                  <a:cubicBezTo>
                    <a:pt x="3532" y="35846"/>
                    <a:pt x="3614" y="36212"/>
                    <a:pt x="3674" y="36476"/>
                  </a:cubicBezTo>
                  <a:cubicBezTo>
                    <a:pt x="3695" y="36597"/>
                    <a:pt x="3715" y="36679"/>
                    <a:pt x="3735" y="36760"/>
                  </a:cubicBezTo>
                  <a:cubicBezTo>
                    <a:pt x="3756" y="36821"/>
                    <a:pt x="3776" y="36841"/>
                    <a:pt x="3776" y="36841"/>
                  </a:cubicBezTo>
                  <a:cubicBezTo>
                    <a:pt x="3776" y="36841"/>
                    <a:pt x="3776" y="36821"/>
                    <a:pt x="3756" y="36739"/>
                  </a:cubicBezTo>
                  <a:cubicBezTo>
                    <a:pt x="3735" y="36679"/>
                    <a:pt x="3735" y="36577"/>
                    <a:pt x="3695" y="36455"/>
                  </a:cubicBezTo>
                  <a:cubicBezTo>
                    <a:pt x="3654" y="36212"/>
                    <a:pt x="3573" y="35846"/>
                    <a:pt x="3492" y="35379"/>
                  </a:cubicBezTo>
                  <a:cubicBezTo>
                    <a:pt x="3289" y="34446"/>
                    <a:pt x="3025" y="33086"/>
                    <a:pt x="2741" y="31401"/>
                  </a:cubicBezTo>
                  <a:cubicBezTo>
                    <a:pt x="2152" y="28032"/>
                    <a:pt x="1543" y="23323"/>
                    <a:pt x="1097" y="18127"/>
                  </a:cubicBezTo>
                  <a:cubicBezTo>
                    <a:pt x="873" y="15528"/>
                    <a:pt x="670" y="13032"/>
                    <a:pt x="508" y="10779"/>
                  </a:cubicBezTo>
                  <a:cubicBezTo>
                    <a:pt x="427" y="9642"/>
                    <a:pt x="346" y="8587"/>
                    <a:pt x="264" y="7572"/>
                  </a:cubicBezTo>
                  <a:cubicBezTo>
                    <a:pt x="183" y="6577"/>
                    <a:pt x="122" y="5644"/>
                    <a:pt x="163" y="4791"/>
                  </a:cubicBezTo>
                  <a:cubicBezTo>
                    <a:pt x="204" y="3939"/>
                    <a:pt x="346" y="3167"/>
                    <a:pt x="569" y="2538"/>
                  </a:cubicBezTo>
                  <a:cubicBezTo>
                    <a:pt x="792" y="1888"/>
                    <a:pt x="1097" y="1381"/>
                    <a:pt x="1381" y="1016"/>
                  </a:cubicBezTo>
                  <a:cubicBezTo>
                    <a:pt x="1969" y="265"/>
                    <a:pt x="2477" y="21"/>
                    <a:pt x="2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11"/>
            <p:cNvSpPr/>
            <p:nvPr/>
          </p:nvSpPr>
          <p:spPr>
            <a:xfrm>
              <a:off x="4410167" y="3803584"/>
              <a:ext cx="39100" cy="700800"/>
            </a:xfrm>
            <a:custGeom>
              <a:avLst/>
              <a:gdLst/>
              <a:ahLst/>
              <a:cxnLst/>
              <a:rect l="l" t="t" r="r" b="b"/>
              <a:pathLst>
                <a:path w="1564" h="28032" extrusionOk="0">
                  <a:moveTo>
                    <a:pt x="41" y="0"/>
                  </a:moveTo>
                  <a:cubicBezTo>
                    <a:pt x="21" y="0"/>
                    <a:pt x="21" y="102"/>
                    <a:pt x="21" y="284"/>
                  </a:cubicBezTo>
                  <a:cubicBezTo>
                    <a:pt x="21" y="487"/>
                    <a:pt x="21" y="751"/>
                    <a:pt x="0" y="1096"/>
                  </a:cubicBezTo>
                  <a:cubicBezTo>
                    <a:pt x="0" y="1807"/>
                    <a:pt x="0" y="2842"/>
                    <a:pt x="21" y="4121"/>
                  </a:cubicBezTo>
                  <a:cubicBezTo>
                    <a:pt x="41" y="6658"/>
                    <a:pt x="142" y="10169"/>
                    <a:pt x="345" y="14046"/>
                  </a:cubicBezTo>
                  <a:cubicBezTo>
                    <a:pt x="548" y="17923"/>
                    <a:pt x="833" y="21414"/>
                    <a:pt x="1096" y="23951"/>
                  </a:cubicBezTo>
                  <a:cubicBezTo>
                    <a:pt x="1218" y="25210"/>
                    <a:pt x="1320" y="26225"/>
                    <a:pt x="1401" y="26935"/>
                  </a:cubicBezTo>
                  <a:cubicBezTo>
                    <a:pt x="1441" y="27280"/>
                    <a:pt x="1482" y="27544"/>
                    <a:pt x="1502" y="27747"/>
                  </a:cubicBezTo>
                  <a:cubicBezTo>
                    <a:pt x="1543" y="27930"/>
                    <a:pt x="1543" y="28031"/>
                    <a:pt x="1563" y="28031"/>
                  </a:cubicBezTo>
                  <a:cubicBezTo>
                    <a:pt x="1563" y="28031"/>
                    <a:pt x="1563" y="27930"/>
                    <a:pt x="1543" y="27747"/>
                  </a:cubicBezTo>
                  <a:cubicBezTo>
                    <a:pt x="1523" y="27544"/>
                    <a:pt x="1502" y="27280"/>
                    <a:pt x="1482" y="26935"/>
                  </a:cubicBezTo>
                  <a:cubicBezTo>
                    <a:pt x="1421" y="26204"/>
                    <a:pt x="1320" y="25190"/>
                    <a:pt x="1218" y="23931"/>
                  </a:cubicBezTo>
                  <a:cubicBezTo>
                    <a:pt x="995" y="21394"/>
                    <a:pt x="731" y="17903"/>
                    <a:pt x="528" y="14026"/>
                  </a:cubicBezTo>
                  <a:cubicBezTo>
                    <a:pt x="305" y="10149"/>
                    <a:pt x="203" y="6658"/>
                    <a:pt x="142" y="4100"/>
                  </a:cubicBezTo>
                  <a:cubicBezTo>
                    <a:pt x="122" y="2842"/>
                    <a:pt x="81" y="1827"/>
                    <a:pt x="81" y="1096"/>
                  </a:cubicBezTo>
                  <a:cubicBezTo>
                    <a:pt x="61" y="751"/>
                    <a:pt x="61" y="487"/>
                    <a:pt x="61" y="284"/>
                  </a:cubicBezTo>
                  <a:cubicBezTo>
                    <a:pt x="41" y="102"/>
                    <a:pt x="41" y="0"/>
                    <a:pt x="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1"/>
            <p:cNvSpPr/>
            <p:nvPr/>
          </p:nvSpPr>
          <p:spPr>
            <a:xfrm>
              <a:off x="4371592" y="3663534"/>
              <a:ext cx="207575" cy="207550"/>
            </a:xfrm>
            <a:custGeom>
              <a:avLst/>
              <a:gdLst/>
              <a:ahLst/>
              <a:cxnLst/>
              <a:rect l="l" t="t" r="r" b="b"/>
              <a:pathLst>
                <a:path w="8303" h="8302" extrusionOk="0">
                  <a:moveTo>
                    <a:pt x="4141" y="0"/>
                  </a:moveTo>
                  <a:cubicBezTo>
                    <a:pt x="1848" y="0"/>
                    <a:pt x="1" y="1847"/>
                    <a:pt x="1" y="4141"/>
                  </a:cubicBezTo>
                  <a:cubicBezTo>
                    <a:pt x="1" y="6434"/>
                    <a:pt x="1848" y="8302"/>
                    <a:pt x="4141" y="8302"/>
                  </a:cubicBezTo>
                  <a:cubicBezTo>
                    <a:pt x="6435" y="8302"/>
                    <a:pt x="8302" y="6434"/>
                    <a:pt x="8302" y="4141"/>
                  </a:cubicBezTo>
                  <a:cubicBezTo>
                    <a:pt x="8302" y="1847"/>
                    <a:pt x="6435" y="0"/>
                    <a:pt x="4141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1"/>
            <p:cNvSpPr/>
            <p:nvPr/>
          </p:nvSpPr>
          <p:spPr>
            <a:xfrm>
              <a:off x="4414717" y="4469559"/>
              <a:ext cx="137050" cy="127175"/>
            </a:xfrm>
            <a:custGeom>
              <a:avLst/>
              <a:gdLst/>
              <a:ahLst/>
              <a:cxnLst/>
              <a:rect l="l" t="t" r="r" b="b"/>
              <a:pathLst>
                <a:path w="5482" h="5087" extrusionOk="0">
                  <a:moveTo>
                    <a:pt x="2592" y="0"/>
                  </a:moveTo>
                  <a:cubicBezTo>
                    <a:pt x="2158" y="0"/>
                    <a:pt x="1726" y="81"/>
                    <a:pt x="1361" y="296"/>
                  </a:cubicBezTo>
                  <a:cubicBezTo>
                    <a:pt x="752" y="621"/>
                    <a:pt x="387" y="1250"/>
                    <a:pt x="204" y="1879"/>
                  </a:cubicBezTo>
                  <a:cubicBezTo>
                    <a:pt x="21" y="2529"/>
                    <a:pt x="1" y="4417"/>
                    <a:pt x="1" y="5086"/>
                  </a:cubicBezTo>
                  <a:lnTo>
                    <a:pt x="5481" y="5086"/>
                  </a:lnTo>
                  <a:lnTo>
                    <a:pt x="5339" y="2590"/>
                  </a:lnTo>
                  <a:cubicBezTo>
                    <a:pt x="5339" y="1778"/>
                    <a:pt x="5035" y="905"/>
                    <a:pt x="4365" y="438"/>
                  </a:cubicBezTo>
                  <a:cubicBezTo>
                    <a:pt x="3939" y="154"/>
                    <a:pt x="3411" y="32"/>
                    <a:pt x="2883" y="12"/>
                  </a:cubicBezTo>
                  <a:cubicBezTo>
                    <a:pt x="2787" y="5"/>
                    <a:pt x="2689" y="0"/>
                    <a:pt x="2592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11"/>
            <p:cNvSpPr/>
            <p:nvPr/>
          </p:nvSpPr>
          <p:spPr>
            <a:xfrm>
              <a:off x="4413217" y="4574884"/>
              <a:ext cx="257800" cy="35800"/>
            </a:xfrm>
            <a:custGeom>
              <a:avLst/>
              <a:gdLst/>
              <a:ahLst/>
              <a:cxnLst/>
              <a:rect l="l" t="t" r="r" b="b"/>
              <a:pathLst>
                <a:path w="10312" h="1432" extrusionOk="0">
                  <a:moveTo>
                    <a:pt x="5988" y="1"/>
                  </a:moveTo>
                  <a:lnTo>
                    <a:pt x="142" y="61"/>
                  </a:lnTo>
                  <a:lnTo>
                    <a:pt x="0" y="1361"/>
                  </a:lnTo>
                  <a:cubicBezTo>
                    <a:pt x="0" y="1361"/>
                    <a:pt x="3223" y="1432"/>
                    <a:pt x="6051" y="1432"/>
                  </a:cubicBezTo>
                  <a:cubicBezTo>
                    <a:pt x="8236" y="1432"/>
                    <a:pt x="10186" y="1389"/>
                    <a:pt x="10230" y="1239"/>
                  </a:cubicBezTo>
                  <a:cubicBezTo>
                    <a:pt x="10311" y="894"/>
                    <a:pt x="5988" y="1"/>
                    <a:pt x="5988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1"/>
            <p:cNvSpPr/>
            <p:nvPr/>
          </p:nvSpPr>
          <p:spPr>
            <a:xfrm>
              <a:off x="4418792" y="3209059"/>
              <a:ext cx="7625" cy="7000"/>
            </a:xfrm>
            <a:custGeom>
              <a:avLst/>
              <a:gdLst/>
              <a:ahLst/>
              <a:cxnLst/>
              <a:rect l="l" t="t" r="r" b="b"/>
              <a:pathLst>
                <a:path w="305" h="280" extrusionOk="0">
                  <a:moveTo>
                    <a:pt x="140" y="0"/>
                  </a:moveTo>
                  <a:cubicBezTo>
                    <a:pt x="119" y="0"/>
                    <a:pt x="99" y="4"/>
                    <a:pt x="82" y="13"/>
                  </a:cubicBezTo>
                  <a:lnTo>
                    <a:pt x="82" y="33"/>
                  </a:lnTo>
                  <a:cubicBezTo>
                    <a:pt x="0" y="94"/>
                    <a:pt x="21" y="236"/>
                    <a:pt x="102" y="277"/>
                  </a:cubicBezTo>
                  <a:cubicBezTo>
                    <a:pt x="113" y="279"/>
                    <a:pt x="123" y="280"/>
                    <a:pt x="134" y="280"/>
                  </a:cubicBezTo>
                  <a:cubicBezTo>
                    <a:pt x="224" y="280"/>
                    <a:pt x="305" y="207"/>
                    <a:pt x="305" y="135"/>
                  </a:cubicBezTo>
                  <a:cubicBezTo>
                    <a:pt x="305" y="55"/>
                    <a:pt x="217" y="0"/>
                    <a:pt x="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1"/>
            <p:cNvSpPr/>
            <p:nvPr/>
          </p:nvSpPr>
          <p:spPr>
            <a:xfrm>
              <a:off x="4408142" y="3052984"/>
              <a:ext cx="8050" cy="6975"/>
            </a:xfrm>
            <a:custGeom>
              <a:avLst/>
              <a:gdLst/>
              <a:ahLst/>
              <a:cxnLst/>
              <a:rect l="l" t="t" r="r" b="b"/>
              <a:pathLst>
                <a:path w="322" h="279" extrusionOk="0">
                  <a:moveTo>
                    <a:pt x="174" y="0"/>
                  </a:moveTo>
                  <a:cubicBezTo>
                    <a:pt x="149" y="0"/>
                    <a:pt x="124" y="8"/>
                    <a:pt x="102" y="24"/>
                  </a:cubicBezTo>
                  <a:lnTo>
                    <a:pt x="81" y="24"/>
                  </a:lnTo>
                  <a:cubicBezTo>
                    <a:pt x="0" y="85"/>
                    <a:pt x="20" y="227"/>
                    <a:pt x="122" y="268"/>
                  </a:cubicBezTo>
                  <a:cubicBezTo>
                    <a:pt x="137" y="275"/>
                    <a:pt x="152" y="279"/>
                    <a:pt x="169" y="279"/>
                  </a:cubicBezTo>
                  <a:cubicBezTo>
                    <a:pt x="242" y="279"/>
                    <a:pt x="321" y="209"/>
                    <a:pt x="305" y="126"/>
                  </a:cubicBezTo>
                  <a:cubicBezTo>
                    <a:pt x="305" y="52"/>
                    <a:pt x="241" y="0"/>
                    <a:pt x="1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11"/>
            <p:cNvSpPr/>
            <p:nvPr/>
          </p:nvSpPr>
          <p:spPr>
            <a:xfrm>
              <a:off x="4431992" y="3400559"/>
              <a:ext cx="7625" cy="7000"/>
            </a:xfrm>
            <a:custGeom>
              <a:avLst/>
              <a:gdLst/>
              <a:ahLst/>
              <a:cxnLst/>
              <a:rect l="l" t="t" r="r" b="b"/>
              <a:pathLst>
                <a:path w="305" h="280" extrusionOk="0">
                  <a:moveTo>
                    <a:pt x="155" y="1"/>
                  </a:moveTo>
                  <a:cubicBezTo>
                    <a:pt x="129" y="1"/>
                    <a:pt x="104" y="8"/>
                    <a:pt x="81" y="25"/>
                  </a:cubicBezTo>
                  <a:lnTo>
                    <a:pt x="61" y="25"/>
                  </a:lnTo>
                  <a:cubicBezTo>
                    <a:pt x="0" y="86"/>
                    <a:pt x="20" y="228"/>
                    <a:pt x="102" y="269"/>
                  </a:cubicBezTo>
                  <a:cubicBezTo>
                    <a:pt x="116" y="276"/>
                    <a:pt x="132" y="280"/>
                    <a:pt x="148" y="280"/>
                  </a:cubicBezTo>
                  <a:cubicBezTo>
                    <a:pt x="223" y="280"/>
                    <a:pt x="305" y="210"/>
                    <a:pt x="305" y="127"/>
                  </a:cubicBezTo>
                  <a:cubicBezTo>
                    <a:pt x="290" y="53"/>
                    <a:pt x="222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11"/>
            <p:cNvSpPr/>
            <p:nvPr/>
          </p:nvSpPr>
          <p:spPr>
            <a:xfrm>
              <a:off x="4458367" y="3616009"/>
              <a:ext cx="7650" cy="7025"/>
            </a:xfrm>
            <a:custGeom>
              <a:avLst/>
              <a:gdLst/>
              <a:ahLst/>
              <a:cxnLst/>
              <a:rect l="l" t="t" r="r" b="b"/>
              <a:pathLst>
                <a:path w="306" h="281" extrusionOk="0">
                  <a:moveTo>
                    <a:pt x="138" y="1"/>
                  </a:moveTo>
                  <a:cubicBezTo>
                    <a:pt x="118" y="1"/>
                    <a:pt x="99" y="5"/>
                    <a:pt x="82" y="13"/>
                  </a:cubicBezTo>
                  <a:lnTo>
                    <a:pt x="61" y="34"/>
                  </a:lnTo>
                  <a:cubicBezTo>
                    <a:pt x="1" y="95"/>
                    <a:pt x="21" y="237"/>
                    <a:pt x="102" y="277"/>
                  </a:cubicBezTo>
                  <a:cubicBezTo>
                    <a:pt x="111" y="279"/>
                    <a:pt x="120" y="280"/>
                    <a:pt x="129" y="280"/>
                  </a:cubicBezTo>
                  <a:cubicBezTo>
                    <a:pt x="208" y="280"/>
                    <a:pt x="305" y="208"/>
                    <a:pt x="305" y="135"/>
                  </a:cubicBezTo>
                  <a:cubicBezTo>
                    <a:pt x="289" y="55"/>
                    <a:pt x="210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11"/>
            <p:cNvSpPr/>
            <p:nvPr/>
          </p:nvSpPr>
          <p:spPr>
            <a:xfrm>
              <a:off x="4428442" y="3944534"/>
              <a:ext cx="7625" cy="7000"/>
            </a:xfrm>
            <a:custGeom>
              <a:avLst/>
              <a:gdLst/>
              <a:ahLst/>
              <a:cxnLst/>
              <a:rect l="l" t="t" r="r" b="b"/>
              <a:pathLst>
                <a:path w="305" h="280" extrusionOk="0">
                  <a:moveTo>
                    <a:pt x="158" y="1"/>
                  </a:moveTo>
                  <a:cubicBezTo>
                    <a:pt x="131" y="1"/>
                    <a:pt x="104" y="9"/>
                    <a:pt x="81" y="25"/>
                  </a:cubicBezTo>
                  <a:cubicBezTo>
                    <a:pt x="0" y="86"/>
                    <a:pt x="20" y="228"/>
                    <a:pt x="102" y="269"/>
                  </a:cubicBezTo>
                  <a:cubicBezTo>
                    <a:pt x="120" y="276"/>
                    <a:pt x="138" y="280"/>
                    <a:pt x="156" y="280"/>
                  </a:cubicBezTo>
                  <a:cubicBezTo>
                    <a:pt x="236" y="280"/>
                    <a:pt x="304" y="210"/>
                    <a:pt x="304" y="127"/>
                  </a:cubicBezTo>
                  <a:cubicBezTo>
                    <a:pt x="304" y="53"/>
                    <a:pt x="230" y="1"/>
                    <a:pt x="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1"/>
            <p:cNvSpPr/>
            <p:nvPr/>
          </p:nvSpPr>
          <p:spPr>
            <a:xfrm>
              <a:off x="4444667" y="4114309"/>
              <a:ext cx="8100" cy="7025"/>
            </a:xfrm>
            <a:custGeom>
              <a:avLst/>
              <a:gdLst/>
              <a:ahLst/>
              <a:cxnLst/>
              <a:rect l="l" t="t" r="r" b="b"/>
              <a:pathLst>
                <a:path w="324" h="281" extrusionOk="0">
                  <a:moveTo>
                    <a:pt x="158" y="1"/>
                  </a:moveTo>
                  <a:cubicBezTo>
                    <a:pt x="139" y="1"/>
                    <a:pt x="119" y="5"/>
                    <a:pt x="102" y="14"/>
                  </a:cubicBezTo>
                  <a:lnTo>
                    <a:pt x="82" y="34"/>
                  </a:lnTo>
                  <a:cubicBezTo>
                    <a:pt x="1" y="95"/>
                    <a:pt x="21" y="237"/>
                    <a:pt x="122" y="278"/>
                  </a:cubicBezTo>
                  <a:cubicBezTo>
                    <a:pt x="131" y="280"/>
                    <a:pt x="140" y="281"/>
                    <a:pt x="149" y="281"/>
                  </a:cubicBezTo>
                  <a:cubicBezTo>
                    <a:pt x="228" y="281"/>
                    <a:pt x="323" y="208"/>
                    <a:pt x="305" y="135"/>
                  </a:cubicBezTo>
                  <a:cubicBezTo>
                    <a:pt x="305" y="56"/>
                    <a:pt x="230" y="1"/>
                    <a:pt x="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1"/>
            <p:cNvSpPr/>
            <p:nvPr/>
          </p:nvSpPr>
          <p:spPr>
            <a:xfrm>
              <a:off x="4446692" y="4304609"/>
              <a:ext cx="8100" cy="7025"/>
            </a:xfrm>
            <a:custGeom>
              <a:avLst/>
              <a:gdLst/>
              <a:ahLst/>
              <a:cxnLst/>
              <a:rect l="l" t="t" r="r" b="b"/>
              <a:pathLst>
                <a:path w="324" h="281" extrusionOk="0">
                  <a:moveTo>
                    <a:pt x="158" y="1"/>
                  </a:moveTo>
                  <a:cubicBezTo>
                    <a:pt x="139" y="1"/>
                    <a:pt x="120" y="5"/>
                    <a:pt x="102" y="13"/>
                  </a:cubicBezTo>
                  <a:lnTo>
                    <a:pt x="82" y="34"/>
                  </a:lnTo>
                  <a:cubicBezTo>
                    <a:pt x="1" y="94"/>
                    <a:pt x="21" y="237"/>
                    <a:pt x="123" y="277"/>
                  </a:cubicBezTo>
                  <a:cubicBezTo>
                    <a:pt x="131" y="279"/>
                    <a:pt x="140" y="280"/>
                    <a:pt x="149" y="280"/>
                  </a:cubicBezTo>
                  <a:cubicBezTo>
                    <a:pt x="228" y="280"/>
                    <a:pt x="323" y="208"/>
                    <a:pt x="305" y="135"/>
                  </a:cubicBezTo>
                  <a:cubicBezTo>
                    <a:pt x="305" y="55"/>
                    <a:pt x="230" y="1"/>
                    <a:pt x="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1"/>
            <p:cNvSpPr/>
            <p:nvPr/>
          </p:nvSpPr>
          <p:spPr>
            <a:xfrm>
              <a:off x="4375667" y="3746659"/>
              <a:ext cx="201475" cy="41750"/>
            </a:xfrm>
            <a:custGeom>
              <a:avLst/>
              <a:gdLst/>
              <a:ahLst/>
              <a:cxnLst/>
              <a:rect l="l" t="t" r="r" b="b"/>
              <a:pathLst>
                <a:path w="8059" h="1670" extrusionOk="0">
                  <a:moveTo>
                    <a:pt x="8052" y="1"/>
                  </a:moveTo>
                  <a:cubicBezTo>
                    <a:pt x="7998" y="1"/>
                    <a:pt x="7635" y="329"/>
                    <a:pt x="6982" y="694"/>
                  </a:cubicBezTo>
                  <a:cubicBezTo>
                    <a:pt x="6313" y="1080"/>
                    <a:pt x="5257" y="1465"/>
                    <a:pt x="4080" y="1486"/>
                  </a:cubicBezTo>
                  <a:cubicBezTo>
                    <a:pt x="4015" y="1488"/>
                    <a:pt x="3951" y="1489"/>
                    <a:pt x="3887" y="1489"/>
                  </a:cubicBezTo>
                  <a:cubicBezTo>
                    <a:pt x="2767" y="1489"/>
                    <a:pt x="1769" y="1163"/>
                    <a:pt x="1116" y="836"/>
                  </a:cubicBezTo>
                  <a:cubicBezTo>
                    <a:pt x="427" y="501"/>
                    <a:pt x="63" y="186"/>
                    <a:pt x="23" y="186"/>
                  </a:cubicBezTo>
                  <a:cubicBezTo>
                    <a:pt x="22" y="186"/>
                    <a:pt x="21" y="186"/>
                    <a:pt x="20" y="187"/>
                  </a:cubicBezTo>
                  <a:cubicBezTo>
                    <a:pt x="0" y="207"/>
                    <a:pt x="102" y="288"/>
                    <a:pt x="264" y="430"/>
                  </a:cubicBezTo>
                  <a:cubicBezTo>
                    <a:pt x="447" y="572"/>
                    <a:pt x="710" y="755"/>
                    <a:pt x="1056" y="938"/>
                  </a:cubicBezTo>
                  <a:cubicBezTo>
                    <a:pt x="1747" y="1313"/>
                    <a:pt x="2785" y="1669"/>
                    <a:pt x="3981" y="1669"/>
                  </a:cubicBezTo>
                  <a:cubicBezTo>
                    <a:pt x="4014" y="1669"/>
                    <a:pt x="4047" y="1669"/>
                    <a:pt x="4080" y="1668"/>
                  </a:cubicBezTo>
                  <a:cubicBezTo>
                    <a:pt x="5298" y="1628"/>
                    <a:pt x="6374" y="1222"/>
                    <a:pt x="7043" y="796"/>
                  </a:cubicBezTo>
                  <a:cubicBezTo>
                    <a:pt x="7388" y="593"/>
                    <a:pt x="7652" y="390"/>
                    <a:pt x="7815" y="247"/>
                  </a:cubicBezTo>
                  <a:cubicBezTo>
                    <a:pt x="7977" y="105"/>
                    <a:pt x="8058" y="4"/>
                    <a:pt x="8058" y="4"/>
                  </a:cubicBezTo>
                  <a:cubicBezTo>
                    <a:pt x="8057" y="2"/>
                    <a:pt x="8055" y="1"/>
                    <a:pt x="8052" y="1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1"/>
            <p:cNvSpPr/>
            <p:nvPr/>
          </p:nvSpPr>
          <p:spPr>
            <a:xfrm>
              <a:off x="4415742" y="4531609"/>
              <a:ext cx="131950" cy="14975"/>
            </a:xfrm>
            <a:custGeom>
              <a:avLst/>
              <a:gdLst/>
              <a:ahLst/>
              <a:cxnLst/>
              <a:rect l="l" t="t" r="r" b="b"/>
              <a:pathLst>
                <a:path w="5278" h="599" extrusionOk="0">
                  <a:moveTo>
                    <a:pt x="5241" y="0"/>
                  </a:moveTo>
                  <a:cubicBezTo>
                    <a:pt x="5096" y="0"/>
                    <a:pt x="3999" y="356"/>
                    <a:pt x="2639" y="412"/>
                  </a:cubicBezTo>
                  <a:cubicBezTo>
                    <a:pt x="2465" y="422"/>
                    <a:pt x="2295" y="426"/>
                    <a:pt x="2131" y="426"/>
                  </a:cubicBezTo>
                  <a:cubicBezTo>
                    <a:pt x="1041" y="426"/>
                    <a:pt x="195" y="242"/>
                    <a:pt x="30" y="242"/>
                  </a:cubicBezTo>
                  <a:cubicBezTo>
                    <a:pt x="11" y="242"/>
                    <a:pt x="1" y="244"/>
                    <a:pt x="1" y="250"/>
                  </a:cubicBezTo>
                  <a:cubicBezTo>
                    <a:pt x="1" y="270"/>
                    <a:pt x="285" y="372"/>
                    <a:pt x="752" y="473"/>
                  </a:cubicBezTo>
                  <a:cubicBezTo>
                    <a:pt x="1175" y="544"/>
                    <a:pt x="1736" y="599"/>
                    <a:pt x="2368" y="599"/>
                  </a:cubicBezTo>
                  <a:cubicBezTo>
                    <a:pt x="2463" y="599"/>
                    <a:pt x="2561" y="598"/>
                    <a:pt x="2660" y="595"/>
                  </a:cubicBezTo>
                  <a:cubicBezTo>
                    <a:pt x="3390" y="554"/>
                    <a:pt x="4060" y="412"/>
                    <a:pt x="4527" y="290"/>
                  </a:cubicBezTo>
                  <a:cubicBezTo>
                    <a:pt x="4994" y="148"/>
                    <a:pt x="5278" y="27"/>
                    <a:pt x="5258" y="6"/>
                  </a:cubicBezTo>
                  <a:cubicBezTo>
                    <a:pt x="5258" y="2"/>
                    <a:pt x="5252" y="0"/>
                    <a:pt x="5241" y="0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6" name="Google Shape;726;p11"/>
          <p:cNvSpPr/>
          <p:nvPr/>
        </p:nvSpPr>
        <p:spPr>
          <a:xfrm>
            <a:off x="5638142" y="2597909"/>
            <a:ext cx="333925" cy="333400"/>
          </a:xfrm>
          <a:custGeom>
            <a:avLst/>
            <a:gdLst/>
            <a:ahLst/>
            <a:cxnLst/>
            <a:rect l="l" t="t" r="r" b="b"/>
            <a:pathLst>
              <a:path w="13357" h="13336" extrusionOk="0">
                <a:moveTo>
                  <a:pt x="4385" y="6069"/>
                </a:moveTo>
                <a:cubicBezTo>
                  <a:pt x="4101" y="7348"/>
                  <a:pt x="4913" y="8606"/>
                  <a:pt x="6192" y="8891"/>
                </a:cubicBezTo>
                <a:cubicBezTo>
                  <a:pt x="7491" y="9175"/>
                  <a:pt x="8749" y="8363"/>
                  <a:pt x="9033" y="7064"/>
                </a:cubicBezTo>
                <a:cubicBezTo>
                  <a:pt x="9297" y="5785"/>
                  <a:pt x="8485" y="4527"/>
                  <a:pt x="7207" y="4242"/>
                </a:cubicBezTo>
                <a:cubicBezTo>
                  <a:pt x="5928" y="3958"/>
                  <a:pt x="4649" y="4770"/>
                  <a:pt x="4385" y="6069"/>
                </a:cubicBezTo>
                <a:close/>
                <a:moveTo>
                  <a:pt x="1828" y="4181"/>
                </a:moveTo>
                <a:cubicBezTo>
                  <a:pt x="2051" y="3735"/>
                  <a:pt x="2315" y="3349"/>
                  <a:pt x="2640" y="2984"/>
                </a:cubicBezTo>
                <a:lnTo>
                  <a:pt x="2193" y="1725"/>
                </a:lnTo>
                <a:lnTo>
                  <a:pt x="4040" y="528"/>
                </a:lnTo>
                <a:lnTo>
                  <a:pt x="5014" y="1462"/>
                </a:lnTo>
                <a:cubicBezTo>
                  <a:pt x="5461" y="1320"/>
                  <a:pt x="5948" y="1238"/>
                  <a:pt x="6435" y="1198"/>
                </a:cubicBezTo>
                <a:lnTo>
                  <a:pt x="7004" y="0"/>
                </a:lnTo>
                <a:lnTo>
                  <a:pt x="9155" y="467"/>
                </a:lnTo>
                <a:lnTo>
                  <a:pt x="9175" y="1807"/>
                </a:lnTo>
                <a:cubicBezTo>
                  <a:pt x="9602" y="2030"/>
                  <a:pt x="10008" y="2294"/>
                  <a:pt x="10353" y="2619"/>
                </a:cubicBezTo>
                <a:lnTo>
                  <a:pt x="11611" y="2172"/>
                </a:lnTo>
                <a:lnTo>
                  <a:pt x="12829" y="4039"/>
                </a:lnTo>
                <a:lnTo>
                  <a:pt x="11875" y="4993"/>
                </a:lnTo>
                <a:cubicBezTo>
                  <a:pt x="12037" y="5440"/>
                  <a:pt x="12119" y="5927"/>
                  <a:pt x="12139" y="6414"/>
                </a:cubicBezTo>
                <a:lnTo>
                  <a:pt x="13357" y="6983"/>
                </a:lnTo>
                <a:lnTo>
                  <a:pt x="12890" y="9134"/>
                </a:lnTo>
                <a:lnTo>
                  <a:pt x="11550" y="9154"/>
                </a:lnTo>
                <a:cubicBezTo>
                  <a:pt x="11327" y="9601"/>
                  <a:pt x="11043" y="9987"/>
                  <a:pt x="10718" y="10352"/>
                </a:cubicBezTo>
                <a:lnTo>
                  <a:pt x="11185" y="11610"/>
                </a:lnTo>
                <a:lnTo>
                  <a:pt x="9318" y="12808"/>
                </a:lnTo>
                <a:lnTo>
                  <a:pt x="8364" y="11874"/>
                </a:lnTo>
                <a:cubicBezTo>
                  <a:pt x="7897" y="12016"/>
                  <a:pt x="7430" y="12098"/>
                  <a:pt x="6943" y="12118"/>
                </a:cubicBezTo>
                <a:lnTo>
                  <a:pt x="6374" y="13336"/>
                </a:lnTo>
                <a:lnTo>
                  <a:pt x="4203" y="12869"/>
                </a:lnTo>
                <a:lnTo>
                  <a:pt x="4182" y="11529"/>
                </a:lnTo>
                <a:cubicBezTo>
                  <a:pt x="3756" y="11306"/>
                  <a:pt x="3350" y="11022"/>
                  <a:pt x="3005" y="10697"/>
                </a:cubicBezTo>
                <a:lnTo>
                  <a:pt x="1747" y="11164"/>
                </a:lnTo>
                <a:lnTo>
                  <a:pt x="549" y="9296"/>
                </a:lnTo>
                <a:lnTo>
                  <a:pt x="1483" y="8342"/>
                </a:lnTo>
                <a:cubicBezTo>
                  <a:pt x="1341" y="7896"/>
                  <a:pt x="1239" y="7409"/>
                  <a:pt x="1219" y="6922"/>
                </a:cubicBezTo>
                <a:lnTo>
                  <a:pt x="1" y="6353"/>
                </a:lnTo>
                <a:lnTo>
                  <a:pt x="488" y="41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11"/>
          <p:cNvSpPr/>
          <p:nvPr/>
        </p:nvSpPr>
        <p:spPr>
          <a:xfrm>
            <a:off x="5309342" y="2681109"/>
            <a:ext cx="241550" cy="241075"/>
          </a:xfrm>
          <a:custGeom>
            <a:avLst/>
            <a:gdLst/>
            <a:ahLst/>
            <a:cxnLst/>
            <a:rect l="l" t="t" r="r" b="b"/>
            <a:pathLst>
              <a:path w="9662" h="9643" extrusionOk="0">
                <a:moveTo>
                  <a:pt x="4834" y="3027"/>
                </a:moveTo>
                <a:cubicBezTo>
                  <a:pt x="4953" y="3027"/>
                  <a:pt x="5075" y="3039"/>
                  <a:pt x="5196" y="3066"/>
                </a:cubicBezTo>
                <a:cubicBezTo>
                  <a:pt x="6130" y="3269"/>
                  <a:pt x="6719" y="4182"/>
                  <a:pt x="6516" y="5116"/>
                </a:cubicBezTo>
                <a:cubicBezTo>
                  <a:pt x="6357" y="5925"/>
                  <a:pt x="5650" y="6475"/>
                  <a:pt x="4856" y="6475"/>
                </a:cubicBezTo>
                <a:cubicBezTo>
                  <a:pt x="4734" y="6475"/>
                  <a:pt x="4610" y="6462"/>
                  <a:pt x="4486" y="6435"/>
                </a:cubicBezTo>
                <a:cubicBezTo>
                  <a:pt x="3552" y="6232"/>
                  <a:pt x="2964" y="5319"/>
                  <a:pt x="3166" y="4385"/>
                </a:cubicBezTo>
                <a:cubicBezTo>
                  <a:pt x="3325" y="3591"/>
                  <a:pt x="4037" y="3027"/>
                  <a:pt x="4834" y="3027"/>
                </a:cubicBezTo>
                <a:close/>
                <a:moveTo>
                  <a:pt x="5034" y="1"/>
                </a:moveTo>
                <a:lnTo>
                  <a:pt x="4628" y="874"/>
                </a:lnTo>
                <a:cubicBezTo>
                  <a:pt x="4283" y="894"/>
                  <a:pt x="3938" y="955"/>
                  <a:pt x="3593" y="1077"/>
                </a:cubicBezTo>
                <a:lnTo>
                  <a:pt x="2903" y="387"/>
                </a:lnTo>
                <a:lnTo>
                  <a:pt x="1563" y="1259"/>
                </a:lnTo>
                <a:lnTo>
                  <a:pt x="1888" y="2173"/>
                </a:lnTo>
                <a:cubicBezTo>
                  <a:pt x="1664" y="2437"/>
                  <a:pt x="1461" y="2721"/>
                  <a:pt x="1299" y="3025"/>
                </a:cubicBezTo>
                <a:lnTo>
                  <a:pt x="325" y="3046"/>
                </a:lnTo>
                <a:lnTo>
                  <a:pt x="0" y="4609"/>
                </a:lnTo>
                <a:lnTo>
                  <a:pt x="873" y="5014"/>
                </a:lnTo>
                <a:cubicBezTo>
                  <a:pt x="893" y="5380"/>
                  <a:pt x="954" y="5725"/>
                  <a:pt x="1076" y="6050"/>
                </a:cubicBezTo>
                <a:lnTo>
                  <a:pt x="386" y="6740"/>
                </a:lnTo>
                <a:lnTo>
                  <a:pt x="1259" y="8100"/>
                </a:lnTo>
                <a:lnTo>
                  <a:pt x="2172" y="7755"/>
                </a:lnTo>
                <a:cubicBezTo>
                  <a:pt x="2436" y="7978"/>
                  <a:pt x="2720" y="8181"/>
                  <a:pt x="3045" y="8343"/>
                </a:cubicBezTo>
                <a:lnTo>
                  <a:pt x="3045" y="9318"/>
                </a:lnTo>
                <a:lnTo>
                  <a:pt x="4628" y="9642"/>
                </a:lnTo>
                <a:lnTo>
                  <a:pt x="5034" y="8770"/>
                </a:lnTo>
                <a:cubicBezTo>
                  <a:pt x="5379" y="8749"/>
                  <a:pt x="5724" y="8688"/>
                  <a:pt x="6049" y="8587"/>
                </a:cubicBezTo>
                <a:lnTo>
                  <a:pt x="6739" y="9257"/>
                </a:lnTo>
                <a:lnTo>
                  <a:pt x="8099" y="8384"/>
                </a:lnTo>
                <a:lnTo>
                  <a:pt x="7754" y="7470"/>
                </a:lnTo>
                <a:cubicBezTo>
                  <a:pt x="7997" y="7227"/>
                  <a:pt x="8180" y="6922"/>
                  <a:pt x="8342" y="6618"/>
                </a:cubicBezTo>
                <a:lnTo>
                  <a:pt x="9317" y="6598"/>
                </a:lnTo>
                <a:lnTo>
                  <a:pt x="9662" y="5035"/>
                </a:lnTo>
                <a:lnTo>
                  <a:pt x="8769" y="4629"/>
                </a:lnTo>
                <a:cubicBezTo>
                  <a:pt x="8748" y="4263"/>
                  <a:pt x="8687" y="3918"/>
                  <a:pt x="8586" y="3594"/>
                </a:cubicBezTo>
                <a:lnTo>
                  <a:pt x="9256" y="2904"/>
                </a:lnTo>
                <a:lnTo>
                  <a:pt x="8383" y="1564"/>
                </a:lnTo>
                <a:lnTo>
                  <a:pt x="7470" y="1889"/>
                </a:lnTo>
                <a:cubicBezTo>
                  <a:pt x="7226" y="1665"/>
                  <a:pt x="6942" y="1462"/>
                  <a:pt x="6617" y="1300"/>
                </a:cubicBezTo>
                <a:lnTo>
                  <a:pt x="6597" y="326"/>
                </a:lnTo>
                <a:lnTo>
                  <a:pt x="503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11"/>
          <p:cNvSpPr/>
          <p:nvPr/>
        </p:nvSpPr>
        <p:spPr>
          <a:xfrm rot="5400000">
            <a:off x="7958592" y="1401809"/>
            <a:ext cx="162400" cy="162400"/>
          </a:xfrm>
          <a:custGeom>
            <a:avLst/>
            <a:gdLst/>
            <a:ahLst/>
            <a:cxnLst/>
            <a:rect l="l" t="t" r="r" b="b"/>
            <a:pathLst>
              <a:path w="6496" h="6496" extrusionOk="0">
                <a:moveTo>
                  <a:pt x="3239" y="2042"/>
                </a:moveTo>
                <a:cubicBezTo>
                  <a:pt x="3322" y="2042"/>
                  <a:pt x="3406" y="2052"/>
                  <a:pt x="3491" y="2071"/>
                </a:cubicBezTo>
                <a:cubicBezTo>
                  <a:pt x="4121" y="2213"/>
                  <a:pt x="4526" y="2822"/>
                  <a:pt x="4384" y="3451"/>
                </a:cubicBezTo>
                <a:cubicBezTo>
                  <a:pt x="4278" y="4002"/>
                  <a:pt x="3782" y="4367"/>
                  <a:pt x="3251" y="4367"/>
                </a:cubicBezTo>
                <a:cubicBezTo>
                  <a:pt x="3176" y="4367"/>
                  <a:pt x="3100" y="4359"/>
                  <a:pt x="3024" y="4344"/>
                </a:cubicBezTo>
                <a:cubicBezTo>
                  <a:pt x="2395" y="4202"/>
                  <a:pt x="1989" y="3593"/>
                  <a:pt x="2131" y="2964"/>
                </a:cubicBezTo>
                <a:cubicBezTo>
                  <a:pt x="2237" y="2420"/>
                  <a:pt x="2707" y="2042"/>
                  <a:pt x="3239" y="2042"/>
                </a:cubicBezTo>
                <a:close/>
                <a:moveTo>
                  <a:pt x="3390" y="0"/>
                </a:moveTo>
                <a:lnTo>
                  <a:pt x="3106" y="589"/>
                </a:lnTo>
                <a:cubicBezTo>
                  <a:pt x="2882" y="609"/>
                  <a:pt x="2639" y="650"/>
                  <a:pt x="2416" y="731"/>
                </a:cubicBezTo>
                <a:lnTo>
                  <a:pt x="1949" y="264"/>
                </a:lnTo>
                <a:lnTo>
                  <a:pt x="1056" y="853"/>
                </a:lnTo>
                <a:lnTo>
                  <a:pt x="1279" y="1462"/>
                </a:lnTo>
                <a:cubicBezTo>
                  <a:pt x="1116" y="1645"/>
                  <a:pt x="974" y="1827"/>
                  <a:pt x="873" y="2051"/>
                </a:cubicBezTo>
                <a:lnTo>
                  <a:pt x="223" y="2051"/>
                </a:lnTo>
                <a:lnTo>
                  <a:pt x="0" y="3106"/>
                </a:lnTo>
                <a:lnTo>
                  <a:pt x="589" y="3390"/>
                </a:lnTo>
                <a:cubicBezTo>
                  <a:pt x="609" y="3634"/>
                  <a:pt x="650" y="3857"/>
                  <a:pt x="711" y="4080"/>
                </a:cubicBezTo>
                <a:lnTo>
                  <a:pt x="264" y="4547"/>
                </a:lnTo>
                <a:lnTo>
                  <a:pt x="853" y="5461"/>
                </a:lnTo>
                <a:lnTo>
                  <a:pt x="1462" y="5217"/>
                </a:lnTo>
                <a:cubicBezTo>
                  <a:pt x="1624" y="5379"/>
                  <a:pt x="1827" y="5521"/>
                  <a:pt x="2050" y="5623"/>
                </a:cubicBezTo>
                <a:lnTo>
                  <a:pt x="2050" y="6272"/>
                </a:lnTo>
                <a:lnTo>
                  <a:pt x="3106" y="6496"/>
                </a:lnTo>
                <a:lnTo>
                  <a:pt x="3370" y="5907"/>
                </a:lnTo>
                <a:cubicBezTo>
                  <a:pt x="3613" y="5907"/>
                  <a:pt x="3857" y="5846"/>
                  <a:pt x="4080" y="5785"/>
                </a:cubicBezTo>
                <a:lnTo>
                  <a:pt x="4547" y="6232"/>
                </a:lnTo>
                <a:lnTo>
                  <a:pt x="5440" y="5643"/>
                </a:lnTo>
                <a:lnTo>
                  <a:pt x="5217" y="5034"/>
                </a:lnTo>
                <a:cubicBezTo>
                  <a:pt x="5379" y="4872"/>
                  <a:pt x="5521" y="4669"/>
                  <a:pt x="5623" y="4466"/>
                </a:cubicBezTo>
                <a:lnTo>
                  <a:pt x="6272" y="4446"/>
                </a:lnTo>
                <a:lnTo>
                  <a:pt x="6495" y="3390"/>
                </a:lnTo>
                <a:lnTo>
                  <a:pt x="5907" y="3126"/>
                </a:lnTo>
                <a:cubicBezTo>
                  <a:pt x="5886" y="2883"/>
                  <a:pt x="5846" y="2639"/>
                  <a:pt x="5785" y="2436"/>
                </a:cubicBezTo>
                <a:lnTo>
                  <a:pt x="6231" y="1969"/>
                </a:lnTo>
                <a:lnTo>
                  <a:pt x="5643" y="1056"/>
                </a:lnTo>
                <a:lnTo>
                  <a:pt x="5034" y="1279"/>
                </a:lnTo>
                <a:cubicBezTo>
                  <a:pt x="4851" y="1117"/>
                  <a:pt x="4669" y="995"/>
                  <a:pt x="4445" y="873"/>
                </a:cubicBezTo>
                <a:lnTo>
                  <a:pt x="4445" y="224"/>
                </a:lnTo>
                <a:lnTo>
                  <a:pt x="339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11"/>
          <p:cNvSpPr/>
          <p:nvPr/>
        </p:nvSpPr>
        <p:spPr>
          <a:xfrm rot="5400000">
            <a:off x="7622405" y="1660846"/>
            <a:ext cx="333925" cy="333400"/>
          </a:xfrm>
          <a:custGeom>
            <a:avLst/>
            <a:gdLst/>
            <a:ahLst/>
            <a:cxnLst/>
            <a:rect l="l" t="t" r="r" b="b"/>
            <a:pathLst>
              <a:path w="13357" h="13336" extrusionOk="0">
                <a:moveTo>
                  <a:pt x="4385" y="6069"/>
                </a:moveTo>
                <a:cubicBezTo>
                  <a:pt x="4101" y="7348"/>
                  <a:pt x="4913" y="8606"/>
                  <a:pt x="6192" y="8891"/>
                </a:cubicBezTo>
                <a:cubicBezTo>
                  <a:pt x="7491" y="9175"/>
                  <a:pt x="8749" y="8363"/>
                  <a:pt x="9033" y="7064"/>
                </a:cubicBezTo>
                <a:cubicBezTo>
                  <a:pt x="9297" y="5785"/>
                  <a:pt x="8485" y="4527"/>
                  <a:pt x="7207" y="4242"/>
                </a:cubicBezTo>
                <a:cubicBezTo>
                  <a:pt x="5928" y="3958"/>
                  <a:pt x="4649" y="4770"/>
                  <a:pt x="4385" y="6069"/>
                </a:cubicBezTo>
                <a:close/>
                <a:moveTo>
                  <a:pt x="1828" y="4181"/>
                </a:moveTo>
                <a:cubicBezTo>
                  <a:pt x="2051" y="3735"/>
                  <a:pt x="2315" y="3349"/>
                  <a:pt x="2640" y="2984"/>
                </a:cubicBezTo>
                <a:lnTo>
                  <a:pt x="2193" y="1725"/>
                </a:lnTo>
                <a:lnTo>
                  <a:pt x="4040" y="528"/>
                </a:lnTo>
                <a:lnTo>
                  <a:pt x="5014" y="1462"/>
                </a:lnTo>
                <a:cubicBezTo>
                  <a:pt x="5461" y="1320"/>
                  <a:pt x="5948" y="1238"/>
                  <a:pt x="6435" y="1198"/>
                </a:cubicBezTo>
                <a:lnTo>
                  <a:pt x="7004" y="0"/>
                </a:lnTo>
                <a:lnTo>
                  <a:pt x="9155" y="467"/>
                </a:lnTo>
                <a:lnTo>
                  <a:pt x="9175" y="1807"/>
                </a:lnTo>
                <a:cubicBezTo>
                  <a:pt x="9602" y="2030"/>
                  <a:pt x="10008" y="2294"/>
                  <a:pt x="10353" y="2619"/>
                </a:cubicBezTo>
                <a:lnTo>
                  <a:pt x="11611" y="2172"/>
                </a:lnTo>
                <a:lnTo>
                  <a:pt x="12829" y="4039"/>
                </a:lnTo>
                <a:lnTo>
                  <a:pt x="11875" y="4993"/>
                </a:lnTo>
                <a:cubicBezTo>
                  <a:pt x="12037" y="5440"/>
                  <a:pt x="12119" y="5927"/>
                  <a:pt x="12139" y="6414"/>
                </a:cubicBezTo>
                <a:lnTo>
                  <a:pt x="13357" y="6983"/>
                </a:lnTo>
                <a:lnTo>
                  <a:pt x="12890" y="9134"/>
                </a:lnTo>
                <a:lnTo>
                  <a:pt x="11550" y="9154"/>
                </a:lnTo>
                <a:cubicBezTo>
                  <a:pt x="11327" y="9601"/>
                  <a:pt x="11043" y="9987"/>
                  <a:pt x="10718" y="10352"/>
                </a:cubicBezTo>
                <a:lnTo>
                  <a:pt x="11185" y="11610"/>
                </a:lnTo>
                <a:lnTo>
                  <a:pt x="9318" y="12808"/>
                </a:lnTo>
                <a:lnTo>
                  <a:pt x="8364" y="11874"/>
                </a:lnTo>
                <a:cubicBezTo>
                  <a:pt x="7897" y="12016"/>
                  <a:pt x="7430" y="12098"/>
                  <a:pt x="6943" y="12118"/>
                </a:cubicBezTo>
                <a:lnTo>
                  <a:pt x="6374" y="13336"/>
                </a:lnTo>
                <a:lnTo>
                  <a:pt x="4203" y="12869"/>
                </a:lnTo>
                <a:lnTo>
                  <a:pt x="4182" y="11529"/>
                </a:lnTo>
                <a:cubicBezTo>
                  <a:pt x="3756" y="11306"/>
                  <a:pt x="3350" y="11022"/>
                  <a:pt x="3005" y="10697"/>
                </a:cubicBezTo>
                <a:lnTo>
                  <a:pt x="1747" y="11164"/>
                </a:lnTo>
                <a:lnTo>
                  <a:pt x="549" y="9296"/>
                </a:lnTo>
                <a:lnTo>
                  <a:pt x="1483" y="8342"/>
                </a:lnTo>
                <a:cubicBezTo>
                  <a:pt x="1341" y="7896"/>
                  <a:pt x="1239" y="7409"/>
                  <a:pt x="1219" y="6922"/>
                </a:cubicBezTo>
                <a:lnTo>
                  <a:pt x="1" y="6353"/>
                </a:lnTo>
                <a:lnTo>
                  <a:pt x="488" y="41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11"/>
          <p:cNvSpPr/>
          <p:nvPr/>
        </p:nvSpPr>
        <p:spPr>
          <a:xfrm rot="5400000">
            <a:off x="7631555" y="1332021"/>
            <a:ext cx="241550" cy="241075"/>
          </a:xfrm>
          <a:custGeom>
            <a:avLst/>
            <a:gdLst/>
            <a:ahLst/>
            <a:cxnLst/>
            <a:rect l="l" t="t" r="r" b="b"/>
            <a:pathLst>
              <a:path w="9662" h="9643" extrusionOk="0">
                <a:moveTo>
                  <a:pt x="4834" y="3027"/>
                </a:moveTo>
                <a:cubicBezTo>
                  <a:pt x="4953" y="3027"/>
                  <a:pt x="5075" y="3039"/>
                  <a:pt x="5196" y="3066"/>
                </a:cubicBezTo>
                <a:cubicBezTo>
                  <a:pt x="6130" y="3269"/>
                  <a:pt x="6719" y="4182"/>
                  <a:pt x="6516" y="5116"/>
                </a:cubicBezTo>
                <a:cubicBezTo>
                  <a:pt x="6357" y="5925"/>
                  <a:pt x="5650" y="6475"/>
                  <a:pt x="4856" y="6475"/>
                </a:cubicBezTo>
                <a:cubicBezTo>
                  <a:pt x="4734" y="6475"/>
                  <a:pt x="4610" y="6462"/>
                  <a:pt x="4486" y="6435"/>
                </a:cubicBezTo>
                <a:cubicBezTo>
                  <a:pt x="3552" y="6232"/>
                  <a:pt x="2964" y="5319"/>
                  <a:pt x="3166" y="4385"/>
                </a:cubicBezTo>
                <a:cubicBezTo>
                  <a:pt x="3325" y="3591"/>
                  <a:pt x="4037" y="3027"/>
                  <a:pt x="4834" y="3027"/>
                </a:cubicBezTo>
                <a:close/>
                <a:moveTo>
                  <a:pt x="5034" y="1"/>
                </a:moveTo>
                <a:lnTo>
                  <a:pt x="4628" y="874"/>
                </a:lnTo>
                <a:cubicBezTo>
                  <a:pt x="4283" y="894"/>
                  <a:pt x="3938" y="955"/>
                  <a:pt x="3593" y="1077"/>
                </a:cubicBezTo>
                <a:lnTo>
                  <a:pt x="2903" y="387"/>
                </a:lnTo>
                <a:lnTo>
                  <a:pt x="1563" y="1259"/>
                </a:lnTo>
                <a:lnTo>
                  <a:pt x="1888" y="2173"/>
                </a:lnTo>
                <a:cubicBezTo>
                  <a:pt x="1664" y="2437"/>
                  <a:pt x="1461" y="2721"/>
                  <a:pt x="1299" y="3025"/>
                </a:cubicBezTo>
                <a:lnTo>
                  <a:pt x="325" y="3046"/>
                </a:lnTo>
                <a:lnTo>
                  <a:pt x="0" y="4609"/>
                </a:lnTo>
                <a:lnTo>
                  <a:pt x="873" y="5014"/>
                </a:lnTo>
                <a:cubicBezTo>
                  <a:pt x="893" y="5380"/>
                  <a:pt x="954" y="5725"/>
                  <a:pt x="1076" y="6050"/>
                </a:cubicBezTo>
                <a:lnTo>
                  <a:pt x="386" y="6740"/>
                </a:lnTo>
                <a:lnTo>
                  <a:pt x="1259" y="8100"/>
                </a:lnTo>
                <a:lnTo>
                  <a:pt x="2172" y="7755"/>
                </a:lnTo>
                <a:cubicBezTo>
                  <a:pt x="2436" y="7978"/>
                  <a:pt x="2720" y="8181"/>
                  <a:pt x="3045" y="8343"/>
                </a:cubicBezTo>
                <a:lnTo>
                  <a:pt x="3045" y="9318"/>
                </a:lnTo>
                <a:lnTo>
                  <a:pt x="4628" y="9642"/>
                </a:lnTo>
                <a:lnTo>
                  <a:pt x="5034" y="8770"/>
                </a:lnTo>
                <a:cubicBezTo>
                  <a:pt x="5379" y="8749"/>
                  <a:pt x="5724" y="8688"/>
                  <a:pt x="6049" y="8587"/>
                </a:cubicBezTo>
                <a:lnTo>
                  <a:pt x="6739" y="9257"/>
                </a:lnTo>
                <a:lnTo>
                  <a:pt x="8099" y="8384"/>
                </a:lnTo>
                <a:lnTo>
                  <a:pt x="7754" y="7470"/>
                </a:lnTo>
                <a:cubicBezTo>
                  <a:pt x="7997" y="7227"/>
                  <a:pt x="8180" y="6922"/>
                  <a:pt x="8342" y="6618"/>
                </a:cubicBezTo>
                <a:lnTo>
                  <a:pt x="9317" y="6598"/>
                </a:lnTo>
                <a:lnTo>
                  <a:pt x="9662" y="5035"/>
                </a:lnTo>
                <a:lnTo>
                  <a:pt x="8769" y="4629"/>
                </a:lnTo>
                <a:cubicBezTo>
                  <a:pt x="8748" y="4263"/>
                  <a:pt x="8687" y="3918"/>
                  <a:pt x="8586" y="3594"/>
                </a:cubicBezTo>
                <a:lnTo>
                  <a:pt x="9256" y="2904"/>
                </a:lnTo>
                <a:lnTo>
                  <a:pt x="8383" y="1564"/>
                </a:lnTo>
                <a:lnTo>
                  <a:pt x="7470" y="1889"/>
                </a:lnTo>
                <a:cubicBezTo>
                  <a:pt x="7226" y="1665"/>
                  <a:pt x="6942" y="1462"/>
                  <a:pt x="6617" y="1300"/>
                </a:cubicBezTo>
                <a:lnTo>
                  <a:pt x="6597" y="326"/>
                </a:lnTo>
                <a:lnTo>
                  <a:pt x="5034" y="1"/>
                </a:lnTo>
                <a:close/>
              </a:path>
            </a:pathLst>
          </a:custGeom>
          <a:solidFill>
            <a:srgbClr val="2B34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11"/>
          <p:cNvSpPr txBox="1"/>
          <p:nvPr/>
        </p:nvSpPr>
        <p:spPr>
          <a:xfrm>
            <a:off x="881475" y="2506602"/>
            <a:ext cx="3978600" cy="14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2100" b="0" i="0" u="none" strike="noStrike" cap="none" dirty="0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It has been a great pleasure to be in a small group for </a:t>
            </a:r>
            <a:r>
              <a:rPr lang="en" sz="2100" b="1" i="0" u="none" strike="noStrike" cap="none" dirty="0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oxford. </a:t>
            </a:r>
            <a:r>
              <a:rPr lang="en" sz="2100" b="0" i="0" u="none" strike="noStrike" cap="none" dirty="0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It has been my dream to go or even work in oxford and here am I attending session with you. Thank you so much for the opportunity to become one of the few student's to go to oxford.</a:t>
            </a:r>
            <a:endParaRPr sz="2100" b="0" i="0" u="none" strike="noStrike" cap="none" dirty="0"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732" name="Google Shape;732;p11"/>
          <p:cNvGrpSpPr/>
          <p:nvPr/>
        </p:nvGrpSpPr>
        <p:grpSpPr>
          <a:xfrm>
            <a:off x="1865981" y="633232"/>
            <a:ext cx="772605" cy="196301"/>
            <a:chOff x="2641350" y="846250"/>
            <a:chExt cx="413600" cy="105075"/>
          </a:xfrm>
        </p:grpSpPr>
        <p:sp>
          <p:nvSpPr>
            <p:cNvPr id="733" name="Google Shape;733;p11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1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1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1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7" name="Google Shape;737;p11"/>
          <p:cNvGrpSpPr/>
          <p:nvPr/>
        </p:nvGrpSpPr>
        <p:grpSpPr>
          <a:xfrm rot="10800000">
            <a:off x="6514181" y="633232"/>
            <a:ext cx="772605" cy="196301"/>
            <a:chOff x="2641350" y="846250"/>
            <a:chExt cx="413600" cy="105075"/>
          </a:xfrm>
        </p:grpSpPr>
        <p:sp>
          <p:nvSpPr>
            <p:cNvPr id="738" name="Google Shape;738;p11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1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1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1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3"/>
          <p:cNvSpPr/>
          <p:nvPr/>
        </p:nvSpPr>
        <p:spPr>
          <a:xfrm>
            <a:off x="3188291" y="169809"/>
            <a:ext cx="998400" cy="998400"/>
          </a:xfrm>
          <a:prstGeom prst="ellipse">
            <a:avLst/>
          </a:prstGeom>
          <a:solidFill>
            <a:srgbClr val="000000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13"/>
          <p:cNvSpPr/>
          <p:nvPr/>
        </p:nvSpPr>
        <p:spPr>
          <a:xfrm>
            <a:off x="2517592" y="519600"/>
            <a:ext cx="6261600" cy="46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13"/>
          <p:cNvSpPr/>
          <p:nvPr/>
        </p:nvSpPr>
        <p:spPr>
          <a:xfrm>
            <a:off x="2851892" y="832048"/>
            <a:ext cx="5580000" cy="431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13"/>
          <p:cNvSpPr txBox="1">
            <a:spLocks noGrp="1"/>
          </p:cNvSpPr>
          <p:nvPr>
            <p:ph type="title"/>
          </p:nvPr>
        </p:nvSpPr>
        <p:spPr>
          <a:xfrm>
            <a:off x="3175950" y="3348567"/>
            <a:ext cx="4944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9200" dirty="0"/>
              <a:t>Goal's</a:t>
            </a:r>
            <a:br>
              <a:rPr lang="en-US" sz="9200" dirty="0"/>
            </a:br>
            <a:endParaRPr sz="9200" dirty="0"/>
          </a:p>
        </p:txBody>
      </p:sp>
      <p:sp>
        <p:nvSpPr>
          <p:cNvPr id="750" name="Google Shape;750;p13"/>
          <p:cNvSpPr txBox="1">
            <a:spLocks noGrp="1"/>
          </p:cNvSpPr>
          <p:nvPr>
            <p:ph type="title" idx="2"/>
          </p:nvPr>
        </p:nvSpPr>
        <p:spPr>
          <a:xfrm>
            <a:off x="4700492" y="13491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05.</a:t>
            </a:r>
            <a:endParaRPr/>
          </a:p>
        </p:txBody>
      </p:sp>
      <p:grpSp>
        <p:nvGrpSpPr>
          <p:cNvPr id="751" name="Google Shape;751;p13"/>
          <p:cNvGrpSpPr/>
          <p:nvPr/>
        </p:nvGrpSpPr>
        <p:grpSpPr>
          <a:xfrm rot="-5400000">
            <a:off x="7735238" y="1701787"/>
            <a:ext cx="537556" cy="136576"/>
            <a:chOff x="2641350" y="846250"/>
            <a:chExt cx="413600" cy="105075"/>
          </a:xfrm>
        </p:grpSpPr>
        <p:sp>
          <p:nvSpPr>
            <p:cNvPr id="752" name="Google Shape;752;p13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3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3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6" name="Google Shape;756;p13"/>
          <p:cNvGrpSpPr/>
          <p:nvPr/>
        </p:nvGrpSpPr>
        <p:grpSpPr>
          <a:xfrm rot="-5400000">
            <a:off x="-453050" y="1363242"/>
            <a:ext cx="3397850" cy="187275"/>
            <a:chOff x="-3237675" y="-1132050"/>
            <a:chExt cx="3397850" cy="187275"/>
          </a:xfrm>
        </p:grpSpPr>
        <p:sp>
          <p:nvSpPr>
            <p:cNvPr id="757" name="Google Shape;757;p13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3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3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66" name="Google Shape;766;p13"/>
          <p:cNvCxnSpPr/>
          <p:nvPr/>
        </p:nvCxnSpPr>
        <p:spPr>
          <a:xfrm rot="10800000" flipH="1">
            <a:off x="2653975" y="3762125"/>
            <a:ext cx="5355600" cy="14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4"/>
          <p:cNvSpPr txBox="1">
            <a:spLocks noGrp="1"/>
          </p:cNvSpPr>
          <p:nvPr>
            <p:ph type="title"/>
          </p:nvPr>
        </p:nvSpPr>
        <p:spPr>
          <a:xfrm>
            <a:off x="-301042" y="98300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US" sz="6600" dirty="0"/>
              <a:t>Goal's</a:t>
            </a:r>
            <a:br>
              <a:rPr lang="en-US" sz="6600" dirty="0"/>
            </a:br>
            <a:endParaRPr sz="6500" dirty="0"/>
          </a:p>
        </p:txBody>
      </p:sp>
      <p:sp>
        <p:nvSpPr>
          <p:cNvPr id="772" name="Google Shape;772;p14"/>
          <p:cNvSpPr txBox="1"/>
          <p:nvPr/>
        </p:nvSpPr>
        <p:spPr>
          <a:xfrm>
            <a:off x="822150" y="1531632"/>
            <a:ext cx="7499700" cy="2895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The goal of this project was to gain practical experience in analyzing and forecasting stock price trends using Python. By working with simulated stock price data over a two-year period, I aimed to: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Develop proficiency in data analysis techniques using pandas and matplotlib libraries.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Explore statistical methods such as autocorrelation to understand patterns in stock price data.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Implement an ARIMA model for predicting future stock prices based on historical trends.</a:t>
            </a:r>
          </a:p>
          <a:p>
            <a:pPr algn="l"/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This project provided hands-on learning opportunities in applying programming skills to financial data analysis, enhancing my understanding of data science concepts in a real-world context.</a:t>
            </a:r>
          </a:p>
          <a:p>
            <a:br>
              <a:rPr lang="en-US" sz="1600" dirty="0"/>
            </a:br>
            <a:endParaRPr sz="1600" b="0" i="0" u="none" strike="noStrike" cap="none" dirty="0">
              <a:solidFill>
                <a:schemeClr val="accent2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773" name="Google Shape;773;p14"/>
          <p:cNvGrpSpPr/>
          <p:nvPr/>
        </p:nvGrpSpPr>
        <p:grpSpPr>
          <a:xfrm rot="10800000">
            <a:off x="-466752" y="434375"/>
            <a:ext cx="1550073" cy="548628"/>
            <a:chOff x="2758075" y="846250"/>
            <a:chExt cx="296875" cy="105075"/>
          </a:xfrm>
        </p:grpSpPr>
        <p:sp>
          <p:nvSpPr>
            <p:cNvPr id="774" name="Google Shape;774;p14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5"/>
          <p:cNvSpPr/>
          <p:nvPr/>
        </p:nvSpPr>
        <p:spPr>
          <a:xfrm>
            <a:off x="1441200" y="0"/>
            <a:ext cx="6261600" cy="460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15"/>
          <p:cNvSpPr/>
          <p:nvPr/>
        </p:nvSpPr>
        <p:spPr>
          <a:xfrm>
            <a:off x="1782000" y="-2"/>
            <a:ext cx="5580000" cy="427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15"/>
          <p:cNvSpPr txBox="1">
            <a:spLocks noGrp="1"/>
          </p:cNvSpPr>
          <p:nvPr>
            <p:ph type="title"/>
          </p:nvPr>
        </p:nvSpPr>
        <p:spPr>
          <a:xfrm>
            <a:off x="2106050" y="2190967"/>
            <a:ext cx="4944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784" name="Google Shape;784;p15"/>
          <p:cNvSpPr txBox="1">
            <a:spLocks noGrp="1"/>
          </p:cNvSpPr>
          <p:nvPr>
            <p:ph type="title" idx="2"/>
          </p:nvPr>
        </p:nvSpPr>
        <p:spPr>
          <a:xfrm>
            <a:off x="3638942" y="13491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06.</a:t>
            </a:r>
            <a:endParaRPr/>
          </a:p>
        </p:txBody>
      </p:sp>
      <p:cxnSp>
        <p:nvCxnSpPr>
          <p:cNvPr id="785" name="Google Shape;785;p15"/>
          <p:cNvCxnSpPr/>
          <p:nvPr/>
        </p:nvCxnSpPr>
        <p:spPr>
          <a:xfrm rot="10800000" flipH="1">
            <a:off x="2195400" y="3776859"/>
            <a:ext cx="5448900" cy="8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86" name="Google Shape;786;p15"/>
          <p:cNvSpPr/>
          <p:nvPr/>
        </p:nvSpPr>
        <p:spPr>
          <a:xfrm>
            <a:off x="5674116" y="350775"/>
            <a:ext cx="998400" cy="998400"/>
          </a:xfrm>
          <a:prstGeom prst="ellipse">
            <a:avLst/>
          </a:prstGeom>
          <a:solidFill>
            <a:srgbClr val="000000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7" name="Google Shape;787;p15"/>
          <p:cNvGrpSpPr/>
          <p:nvPr/>
        </p:nvGrpSpPr>
        <p:grpSpPr>
          <a:xfrm rot="-5400000">
            <a:off x="5093559" y="-281718"/>
            <a:ext cx="2159530" cy="548628"/>
            <a:chOff x="2641350" y="846250"/>
            <a:chExt cx="413600" cy="105075"/>
          </a:xfrm>
        </p:grpSpPr>
        <p:sp>
          <p:nvSpPr>
            <p:cNvPr id="788" name="Google Shape;788;p15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5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5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16"/>
          <p:cNvSpPr txBox="1">
            <a:spLocks noGrp="1"/>
          </p:cNvSpPr>
          <p:nvPr>
            <p:ph type="subTitle" idx="1"/>
          </p:nvPr>
        </p:nvSpPr>
        <p:spPr>
          <a:xfrm>
            <a:off x="1105200" y="1706575"/>
            <a:ext cx="6933600" cy="23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2000" dirty="0"/>
              <a:t>I thank all who have helped me in this journey: My parents, my classmates, my mentors, my friends and my father</a:t>
            </a:r>
            <a:endParaRPr sz="2000" dirty="0"/>
          </a:p>
        </p:txBody>
      </p:sp>
      <p:sp>
        <p:nvSpPr>
          <p:cNvPr id="797" name="Google Shape;797;p16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Acknowledgements</a:t>
            </a:r>
            <a:endParaRPr/>
          </a:p>
        </p:txBody>
      </p:sp>
      <p:grpSp>
        <p:nvGrpSpPr>
          <p:cNvPr id="798" name="Google Shape;798;p16"/>
          <p:cNvGrpSpPr/>
          <p:nvPr/>
        </p:nvGrpSpPr>
        <p:grpSpPr>
          <a:xfrm>
            <a:off x="1865981" y="633232"/>
            <a:ext cx="772605" cy="196301"/>
            <a:chOff x="2641350" y="846250"/>
            <a:chExt cx="413600" cy="105075"/>
          </a:xfrm>
        </p:grpSpPr>
        <p:sp>
          <p:nvSpPr>
            <p:cNvPr id="799" name="Google Shape;799;p16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7"/>
          <p:cNvSpPr txBox="1">
            <a:spLocks noGrp="1"/>
          </p:cNvSpPr>
          <p:nvPr>
            <p:ph type="ctrTitle"/>
          </p:nvPr>
        </p:nvSpPr>
        <p:spPr>
          <a:xfrm>
            <a:off x="2429950" y="723341"/>
            <a:ext cx="4284000" cy="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808" name="Google Shape;808;p17"/>
          <p:cNvSpPr txBox="1">
            <a:spLocks noGrp="1"/>
          </p:cNvSpPr>
          <p:nvPr>
            <p:ph type="subTitle" idx="1"/>
          </p:nvPr>
        </p:nvSpPr>
        <p:spPr>
          <a:xfrm>
            <a:off x="2682600" y="1931841"/>
            <a:ext cx="3778800" cy="12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b="1">
                <a:solidFill>
                  <a:schemeClr val="accent2"/>
                </a:solidFill>
              </a:rPr>
              <a:t>Do you have any questions?</a:t>
            </a:r>
            <a:endParaRPr b="1">
              <a:solidFill>
                <a:schemeClr val="accent2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chemeClr val="accent2"/>
                </a:solidFill>
              </a:rPr>
              <a:t>okmisha06@gmail.com 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809" name="Google Shape;809;p17"/>
          <p:cNvSpPr/>
          <p:nvPr/>
        </p:nvSpPr>
        <p:spPr>
          <a:xfrm>
            <a:off x="2728800" y="373100"/>
            <a:ext cx="998400" cy="998400"/>
          </a:xfrm>
          <a:prstGeom prst="ellipse">
            <a:avLst/>
          </a:prstGeom>
          <a:solidFill>
            <a:srgbClr val="718AC6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0" name="Google Shape;810;p17"/>
          <p:cNvGrpSpPr/>
          <p:nvPr/>
        </p:nvGrpSpPr>
        <p:grpSpPr>
          <a:xfrm>
            <a:off x="-267175" y="1108580"/>
            <a:ext cx="3397850" cy="187275"/>
            <a:chOff x="-3237675" y="-1132050"/>
            <a:chExt cx="3397850" cy="187275"/>
          </a:xfrm>
        </p:grpSpPr>
        <p:sp>
          <p:nvSpPr>
            <p:cNvPr id="811" name="Google Shape;811;p17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7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7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0" name="Google Shape;820;p17"/>
          <p:cNvSpPr/>
          <p:nvPr/>
        </p:nvSpPr>
        <p:spPr>
          <a:xfrm>
            <a:off x="2553850" y="3479425"/>
            <a:ext cx="4160100" cy="79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"/>
          <p:cNvSpPr/>
          <p:nvPr/>
        </p:nvSpPr>
        <p:spPr>
          <a:xfrm>
            <a:off x="6037030" y="29227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2"/>
          <p:cNvSpPr/>
          <p:nvPr/>
        </p:nvSpPr>
        <p:spPr>
          <a:xfrm>
            <a:off x="6037192" y="10596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2"/>
          <p:cNvSpPr/>
          <p:nvPr/>
        </p:nvSpPr>
        <p:spPr>
          <a:xfrm>
            <a:off x="3336004" y="29227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2"/>
          <p:cNvSpPr/>
          <p:nvPr/>
        </p:nvSpPr>
        <p:spPr>
          <a:xfrm>
            <a:off x="3336167" y="10596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"/>
          <p:cNvSpPr/>
          <p:nvPr/>
        </p:nvSpPr>
        <p:spPr>
          <a:xfrm>
            <a:off x="623637" y="29227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2"/>
          <p:cNvSpPr/>
          <p:nvPr/>
        </p:nvSpPr>
        <p:spPr>
          <a:xfrm>
            <a:off x="623800" y="1059641"/>
            <a:ext cx="2495100" cy="179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"/>
          <p:cNvSpPr txBox="1">
            <a:spLocks noGrp="1"/>
          </p:cNvSpPr>
          <p:nvPr>
            <p:ph type="subTitle" idx="1"/>
          </p:nvPr>
        </p:nvSpPr>
        <p:spPr>
          <a:xfrm>
            <a:off x="720000" y="2261249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Introduce myself.</a:t>
            </a:r>
            <a:endParaRPr/>
          </a:p>
        </p:txBody>
      </p:sp>
      <p:sp>
        <p:nvSpPr>
          <p:cNvPr id="396" name="Google Shape;396;p2"/>
          <p:cNvSpPr txBox="1">
            <a:spLocks noGrp="1"/>
          </p:cNvSpPr>
          <p:nvPr>
            <p:ph type="title"/>
          </p:nvPr>
        </p:nvSpPr>
        <p:spPr>
          <a:xfrm>
            <a:off x="720000" y="1621208"/>
            <a:ext cx="23364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97" name="Google Shape;397;p2"/>
          <p:cNvSpPr txBox="1">
            <a:spLocks noGrp="1"/>
          </p:cNvSpPr>
          <p:nvPr>
            <p:ph type="title" idx="2"/>
          </p:nvPr>
        </p:nvSpPr>
        <p:spPr>
          <a:xfrm>
            <a:off x="720000" y="1158483"/>
            <a:ext cx="9246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398" name="Google Shape;398;p2"/>
          <p:cNvSpPr txBox="1">
            <a:spLocks noGrp="1"/>
          </p:cNvSpPr>
          <p:nvPr>
            <p:ph type="title" idx="3"/>
          </p:nvPr>
        </p:nvSpPr>
        <p:spPr>
          <a:xfrm>
            <a:off x="3403800" y="1621216"/>
            <a:ext cx="23364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About my project</a:t>
            </a:r>
            <a:endParaRPr/>
          </a:p>
        </p:txBody>
      </p:sp>
      <p:sp>
        <p:nvSpPr>
          <p:cNvPr id="399" name="Google Shape;399;p2"/>
          <p:cNvSpPr txBox="1">
            <a:spLocks noGrp="1"/>
          </p:cNvSpPr>
          <p:nvPr>
            <p:ph type="title" idx="4"/>
          </p:nvPr>
        </p:nvSpPr>
        <p:spPr>
          <a:xfrm>
            <a:off x="3403800" y="1158483"/>
            <a:ext cx="9234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400" name="Google Shape;400;p2"/>
          <p:cNvSpPr txBox="1">
            <a:spLocks noGrp="1"/>
          </p:cNvSpPr>
          <p:nvPr>
            <p:ph type="subTitle" idx="5"/>
          </p:nvPr>
        </p:nvSpPr>
        <p:spPr>
          <a:xfrm>
            <a:off x="3403800" y="2261249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All about my project that I am going to make.</a:t>
            </a:r>
            <a:endParaRPr/>
          </a:p>
        </p:txBody>
      </p:sp>
      <p:sp>
        <p:nvSpPr>
          <p:cNvPr id="401" name="Google Shape;401;p2"/>
          <p:cNvSpPr txBox="1">
            <a:spLocks noGrp="1"/>
          </p:cNvSpPr>
          <p:nvPr>
            <p:ph type="title" idx="6"/>
          </p:nvPr>
        </p:nvSpPr>
        <p:spPr>
          <a:xfrm>
            <a:off x="6087600" y="1621208"/>
            <a:ext cx="23364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Experience</a:t>
            </a:r>
            <a:endParaRPr/>
          </a:p>
        </p:txBody>
      </p:sp>
      <p:sp>
        <p:nvSpPr>
          <p:cNvPr id="402" name="Google Shape;402;p2"/>
          <p:cNvSpPr txBox="1">
            <a:spLocks noGrp="1"/>
          </p:cNvSpPr>
          <p:nvPr>
            <p:ph type="title" idx="7"/>
          </p:nvPr>
        </p:nvSpPr>
        <p:spPr>
          <a:xfrm>
            <a:off x="6087600" y="1158483"/>
            <a:ext cx="923400" cy="4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403" name="Google Shape;403;p2"/>
          <p:cNvSpPr txBox="1">
            <a:spLocks noGrp="1"/>
          </p:cNvSpPr>
          <p:nvPr>
            <p:ph type="subTitle" idx="8"/>
          </p:nvPr>
        </p:nvSpPr>
        <p:spPr>
          <a:xfrm>
            <a:off x="6048550" y="2120574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300"/>
              <a:t>My experience </a:t>
            </a:r>
            <a:endParaRPr sz="600"/>
          </a:p>
        </p:txBody>
      </p:sp>
      <p:sp>
        <p:nvSpPr>
          <p:cNvPr id="404" name="Google Shape;404;p2"/>
          <p:cNvSpPr txBox="1">
            <a:spLocks noGrp="1"/>
          </p:cNvSpPr>
          <p:nvPr>
            <p:ph type="title" idx="9"/>
          </p:nvPr>
        </p:nvSpPr>
        <p:spPr>
          <a:xfrm>
            <a:off x="720000" y="3475466"/>
            <a:ext cx="23364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accent2"/>
                </a:solidFill>
              </a:rPr>
              <a:t>My Internship so far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05" name="Google Shape;405;p2"/>
          <p:cNvSpPr txBox="1">
            <a:spLocks noGrp="1"/>
          </p:cNvSpPr>
          <p:nvPr>
            <p:ph type="title" idx="13"/>
          </p:nvPr>
        </p:nvSpPr>
        <p:spPr>
          <a:xfrm>
            <a:off x="720000" y="3012741"/>
            <a:ext cx="9234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406" name="Google Shape;406;p2"/>
          <p:cNvSpPr txBox="1">
            <a:spLocks noGrp="1"/>
          </p:cNvSpPr>
          <p:nvPr>
            <p:ph type="subTitle" idx="14"/>
          </p:nvPr>
        </p:nvSpPr>
        <p:spPr>
          <a:xfrm>
            <a:off x="720000" y="4115508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About how I am doing so far in the internship</a:t>
            </a:r>
            <a:endParaRPr sz="1200"/>
          </a:p>
        </p:txBody>
      </p:sp>
      <p:sp>
        <p:nvSpPr>
          <p:cNvPr id="407" name="Google Shape;407;p2"/>
          <p:cNvSpPr txBox="1">
            <a:spLocks noGrp="1"/>
          </p:cNvSpPr>
          <p:nvPr>
            <p:ph type="title" idx="15"/>
          </p:nvPr>
        </p:nvSpPr>
        <p:spPr>
          <a:xfrm>
            <a:off x="3378513" y="3578941"/>
            <a:ext cx="23364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accent2"/>
                </a:solidFill>
              </a:rPr>
              <a:t>Description</a:t>
            </a:r>
            <a:endParaRPr sz="820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408" name="Google Shape;408;p2"/>
          <p:cNvSpPr txBox="1">
            <a:spLocks noGrp="1"/>
          </p:cNvSpPr>
          <p:nvPr>
            <p:ph type="title" idx="16"/>
          </p:nvPr>
        </p:nvSpPr>
        <p:spPr>
          <a:xfrm>
            <a:off x="3403800" y="3012741"/>
            <a:ext cx="9234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05.</a:t>
            </a:r>
            <a:endParaRPr/>
          </a:p>
        </p:txBody>
      </p:sp>
      <p:sp>
        <p:nvSpPr>
          <p:cNvPr id="409" name="Google Shape;409;p2"/>
          <p:cNvSpPr txBox="1">
            <a:spLocks noGrp="1"/>
          </p:cNvSpPr>
          <p:nvPr>
            <p:ph type="subTitle" idx="17"/>
          </p:nvPr>
        </p:nvSpPr>
        <p:spPr>
          <a:xfrm>
            <a:off x="3403800" y="4115508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Arial"/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The Description</a:t>
            </a:r>
            <a:endParaRPr sz="79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Arial"/>
              <a:buNone/>
            </a:pP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/>
          </a:p>
        </p:txBody>
      </p:sp>
      <p:sp>
        <p:nvSpPr>
          <p:cNvPr id="410" name="Google Shape;410;p2"/>
          <p:cNvSpPr txBox="1">
            <a:spLocks noGrp="1"/>
          </p:cNvSpPr>
          <p:nvPr>
            <p:ph type="title" idx="18"/>
          </p:nvPr>
        </p:nvSpPr>
        <p:spPr>
          <a:xfrm>
            <a:off x="6087600" y="3475466"/>
            <a:ext cx="23364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chemeClr val="accent2"/>
                </a:solidFill>
              </a:rPr>
              <a:t>Acknowledgements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11" name="Google Shape;411;p2"/>
          <p:cNvSpPr txBox="1">
            <a:spLocks noGrp="1"/>
          </p:cNvSpPr>
          <p:nvPr>
            <p:ph type="title" idx="19"/>
          </p:nvPr>
        </p:nvSpPr>
        <p:spPr>
          <a:xfrm>
            <a:off x="6087600" y="3012741"/>
            <a:ext cx="9234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06.</a:t>
            </a:r>
            <a:endParaRPr/>
          </a:p>
        </p:txBody>
      </p:sp>
      <p:sp>
        <p:nvSpPr>
          <p:cNvPr id="412" name="Google Shape;412;p2"/>
          <p:cNvSpPr txBox="1">
            <a:spLocks noGrp="1"/>
          </p:cNvSpPr>
          <p:nvPr>
            <p:ph type="subTitle" idx="20"/>
          </p:nvPr>
        </p:nvSpPr>
        <p:spPr>
          <a:xfrm>
            <a:off x="6048375" y="4093508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/>
              <a:t>Small vote of thanks for all who have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200"/>
              <a:t>helped me.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/>
          </a:p>
        </p:txBody>
      </p:sp>
      <p:sp>
        <p:nvSpPr>
          <p:cNvPr id="413" name="Google Shape;413;p2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14" name="Google Shape;414;p2"/>
          <p:cNvSpPr/>
          <p:nvPr/>
        </p:nvSpPr>
        <p:spPr>
          <a:xfrm>
            <a:off x="8262473" y="1570679"/>
            <a:ext cx="549900" cy="549900"/>
          </a:xfrm>
          <a:prstGeom prst="ellipse">
            <a:avLst/>
          </a:prstGeom>
          <a:solidFill>
            <a:srgbClr val="6E79E4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"/>
          <p:cNvSpPr/>
          <p:nvPr/>
        </p:nvSpPr>
        <p:spPr>
          <a:xfrm>
            <a:off x="1402060" y="500977"/>
            <a:ext cx="796500" cy="796500"/>
          </a:xfrm>
          <a:prstGeom prst="ellipse">
            <a:avLst/>
          </a:prstGeom>
          <a:solidFill>
            <a:srgbClr val="6E79E4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6" name="Google Shape;416;p2"/>
          <p:cNvGrpSpPr/>
          <p:nvPr/>
        </p:nvGrpSpPr>
        <p:grpSpPr>
          <a:xfrm rot="10800000">
            <a:off x="1186863" y="823412"/>
            <a:ext cx="537556" cy="136576"/>
            <a:chOff x="2641350" y="846250"/>
            <a:chExt cx="413600" cy="105075"/>
          </a:xfrm>
        </p:grpSpPr>
        <p:sp>
          <p:nvSpPr>
            <p:cNvPr id="417" name="Google Shape;417;p2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aptop Computer">
                <a:extLst>
                  <a:ext uri="{FF2B5EF4-FFF2-40B4-BE49-F238E27FC236}">
                    <a16:creationId xmlns:a16="http://schemas.microsoft.com/office/drawing/2014/main" id="{9BE71574-4B63-2F5B-83F2-4D63F0DAE5D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2567735"/>
                  </p:ext>
                </p:extLst>
              </p:nvPr>
            </p:nvGraphicFramePr>
            <p:xfrm>
              <a:off x="6848224" y="-27073"/>
              <a:ext cx="1071688" cy="108671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071688" cy="1086714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8412583" ay="4818522" az="843685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4766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aptop Computer">
                <a:extLst>
                  <a:ext uri="{FF2B5EF4-FFF2-40B4-BE49-F238E27FC236}">
                    <a16:creationId xmlns:a16="http://schemas.microsoft.com/office/drawing/2014/main" id="{9BE71574-4B63-2F5B-83F2-4D63F0DAE5D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48224" y="-27073"/>
                <a:ext cx="1071688" cy="1086714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"/>
          <p:cNvSpPr/>
          <p:nvPr/>
        </p:nvSpPr>
        <p:spPr>
          <a:xfrm>
            <a:off x="1441200" y="519600"/>
            <a:ext cx="6261600" cy="410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3"/>
          <p:cNvSpPr/>
          <p:nvPr/>
        </p:nvSpPr>
        <p:spPr>
          <a:xfrm>
            <a:off x="1791350" y="851550"/>
            <a:ext cx="5580000" cy="344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3"/>
          <p:cNvSpPr txBox="1">
            <a:spLocks noGrp="1"/>
          </p:cNvSpPr>
          <p:nvPr>
            <p:ph type="title"/>
          </p:nvPr>
        </p:nvSpPr>
        <p:spPr>
          <a:xfrm>
            <a:off x="2106050" y="2190967"/>
            <a:ext cx="49449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28" name="Google Shape;428;p3"/>
          <p:cNvSpPr txBox="1">
            <a:spLocks noGrp="1"/>
          </p:cNvSpPr>
          <p:nvPr>
            <p:ph type="title" idx="2"/>
          </p:nvPr>
        </p:nvSpPr>
        <p:spPr>
          <a:xfrm>
            <a:off x="3638942" y="13491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429" name="Google Shape;429;p3"/>
          <p:cNvSpPr/>
          <p:nvPr/>
        </p:nvSpPr>
        <p:spPr>
          <a:xfrm>
            <a:off x="2195400" y="373100"/>
            <a:ext cx="998400" cy="998400"/>
          </a:xfrm>
          <a:prstGeom prst="ellipse">
            <a:avLst/>
          </a:prstGeom>
          <a:solidFill>
            <a:srgbClr val="000000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0" name="Google Shape;430;p3"/>
          <p:cNvGrpSpPr/>
          <p:nvPr/>
        </p:nvGrpSpPr>
        <p:grpSpPr>
          <a:xfrm>
            <a:off x="2710863" y="1234912"/>
            <a:ext cx="537556" cy="136576"/>
            <a:chOff x="2641350" y="846250"/>
            <a:chExt cx="413600" cy="105075"/>
          </a:xfrm>
        </p:grpSpPr>
        <p:sp>
          <p:nvSpPr>
            <p:cNvPr id="431" name="Google Shape;431;p3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5" name="Google Shape;435;p3"/>
          <p:cNvGrpSpPr/>
          <p:nvPr/>
        </p:nvGrpSpPr>
        <p:grpSpPr>
          <a:xfrm>
            <a:off x="2881200" y="4514854"/>
            <a:ext cx="3397850" cy="187275"/>
            <a:chOff x="-3237675" y="-1132050"/>
            <a:chExt cx="3397850" cy="187275"/>
          </a:xfrm>
        </p:grpSpPr>
        <p:sp>
          <p:nvSpPr>
            <p:cNvPr id="436" name="Google Shape;436;p3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45" name="Google Shape;445;p3"/>
          <p:cNvCxnSpPr/>
          <p:nvPr/>
        </p:nvCxnSpPr>
        <p:spPr>
          <a:xfrm rot="10800000" flipH="1">
            <a:off x="2195400" y="3762159"/>
            <a:ext cx="6957300" cy="22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"/>
          <p:cNvSpPr/>
          <p:nvPr/>
        </p:nvSpPr>
        <p:spPr>
          <a:xfrm>
            <a:off x="715100" y="535000"/>
            <a:ext cx="4107600" cy="40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4"/>
          <p:cNvSpPr txBox="1">
            <a:spLocks noGrp="1"/>
          </p:cNvSpPr>
          <p:nvPr>
            <p:ph type="title"/>
          </p:nvPr>
        </p:nvSpPr>
        <p:spPr>
          <a:xfrm>
            <a:off x="896000" y="1424283"/>
            <a:ext cx="367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452" name="Google Shape;452;p4"/>
          <p:cNvPicPr preferRelativeResize="0"/>
          <p:nvPr/>
        </p:nvPicPr>
        <p:blipFill rotWithShape="1">
          <a:blip r:embed="rId3">
            <a:alphaModFix/>
          </a:blip>
          <a:srcRect l="1248" r="1248"/>
          <a:stretch/>
        </p:blipFill>
        <p:spPr>
          <a:xfrm>
            <a:off x="5083625" y="535000"/>
            <a:ext cx="3369900" cy="4305600"/>
          </a:xfrm>
          <a:prstGeom prst="round2DiagRect">
            <a:avLst>
              <a:gd name="adj1" fmla="val 24223"/>
              <a:gd name="adj2" fmla="val 0"/>
            </a:avLst>
          </a:prstGeom>
          <a:noFill/>
          <a:ln>
            <a:noFill/>
          </a:ln>
        </p:spPr>
      </p:pic>
      <p:grpSp>
        <p:nvGrpSpPr>
          <p:cNvPr id="453" name="Google Shape;453;p4"/>
          <p:cNvGrpSpPr/>
          <p:nvPr/>
        </p:nvGrpSpPr>
        <p:grpSpPr>
          <a:xfrm rot="10800000">
            <a:off x="-369277" y="3791021"/>
            <a:ext cx="2159530" cy="548628"/>
            <a:chOff x="2641350" y="846250"/>
            <a:chExt cx="413600" cy="105075"/>
          </a:xfrm>
        </p:grpSpPr>
        <p:sp>
          <p:nvSpPr>
            <p:cNvPr id="454" name="Google Shape;454;p4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4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8" name="Google Shape;458;p4"/>
          <p:cNvSpPr/>
          <p:nvPr/>
        </p:nvSpPr>
        <p:spPr>
          <a:xfrm>
            <a:off x="2728800" y="373100"/>
            <a:ext cx="998400" cy="998400"/>
          </a:xfrm>
          <a:prstGeom prst="ellipse">
            <a:avLst/>
          </a:prstGeom>
          <a:solidFill>
            <a:srgbClr val="718AC6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9" name="Google Shape;459;p4"/>
          <p:cNvGrpSpPr/>
          <p:nvPr/>
        </p:nvGrpSpPr>
        <p:grpSpPr>
          <a:xfrm>
            <a:off x="3244263" y="1234912"/>
            <a:ext cx="537556" cy="136576"/>
            <a:chOff x="2641350" y="846250"/>
            <a:chExt cx="413600" cy="105075"/>
          </a:xfrm>
        </p:grpSpPr>
        <p:sp>
          <p:nvSpPr>
            <p:cNvPr id="460" name="Google Shape;460;p4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4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4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4" name="Google Shape;464;p4"/>
          <p:cNvSpPr txBox="1">
            <a:spLocks noGrp="1"/>
          </p:cNvSpPr>
          <p:nvPr>
            <p:ph type="body" idx="1"/>
          </p:nvPr>
        </p:nvSpPr>
        <p:spPr>
          <a:xfrm>
            <a:off x="896000" y="2179726"/>
            <a:ext cx="36759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Hi! I am Misha </a:t>
            </a:r>
            <a:r>
              <a:rPr lang="en" dirty="0" err="1"/>
              <a:t>Bablani</a:t>
            </a:r>
            <a:r>
              <a:rPr lang="en" dirty="0"/>
              <a:t> in grade5. I am having 3 years of experience in coding. Now I am in the AI Developer level 3. I am interested in learning more about coding.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My hobbies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70" name="Google Shape;470;p5"/>
          <p:cNvSpPr txBox="1">
            <a:spLocks noGrp="1"/>
          </p:cNvSpPr>
          <p:nvPr>
            <p:ph type="title"/>
          </p:nvPr>
        </p:nvSpPr>
        <p:spPr>
          <a:xfrm>
            <a:off x="872400" y="2645013"/>
            <a:ext cx="2336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Art</a:t>
            </a:r>
            <a:endParaRPr/>
          </a:p>
        </p:txBody>
      </p:sp>
      <p:sp>
        <p:nvSpPr>
          <p:cNvPr id="471" name="Google Shape;471;p5"/>
          <p:cNvSpPr txBox="1">
            <a:spLocks noGrp="1"/>
          </p:cNvSpPr>
          <p:nvPr>
            <p:ph type="subTitle" idx="1"/>
          </p:nvPr>
        </p:nvSpPr>
        <p:spPr>
          <a:xfrm>
            <a:off x="872400" y="3094224"/>
            <a:ext cx="2336400" cy="9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Art is a calming activity for me.</a:t>
            </a:r>
            <a:endParaRPr/>
          </a:p>
        </p:txBody>
      </p:sp>
      <p:sp>
        <p:nvSpPr>
          <p:cNvPr id="472" name="Google Shape;472;p5"/>
          <p:cNvSpPr txBox="1">
            <a:spLocks noGrp="1"/>
          </p:cNvSpPr>
          <p:nvPr>
            <p:ph type="title" idx="2"/>
          </p:nvPr>
        </p:nvSpPr>
        <p:spPr>
          <a:xfrm>
            <a:off x="3403800" y="2645013"/>
            <a:ext cx="2336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Acting</a:t>
            </a:r>
            <a:endParaRPr/>
          </a:p>
        </p:txBody>
      </p:sp>
      <p:sp>
        <p:nvSpPr>
          <p:cNvPr id="473" name="Google Shape;473;p5"/>
          <p:cNvSpPr txBox="1">
            <a:spLocks noGrp="1"/>
          </p:cNvSpPr>
          <p:nvPr>
            <p:ph type="subTitle" idx="3"/>
          </p:nvPr>
        </p:nvSpPr>
        <p:spPr>
          <a:xfrm>
            <a:off x="3403800" y="3094224"/>
            <a:ext cx="2336400" cy="9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Acting helps me act like new people.</a:t>
            </a:r>
            <a:endParaRPr/>
          </a:p>
        </p:txBody>
      </p:sp>
      <p:sp>
        <p:nvSpPr>
          <p:cNvPr id="474" name="Google Shape;474;p5"/>
          <p:cNvSpPr txBox="1">
            <a:spLocks noGrp="1"/>
          </p:cNvSpPr>
          <p:nvPr>
            <p:ph type="title" idx="4"/>
          </p:nvPr>
        </p:nvSpPr>
        <p:spPr>
          <a:xfrm>
            <a:off x="5935200" y="2645013"/>
            <a:ext cx="2336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coding</a:t>
            </a:r>
            <a:endParaRPr/>
          </a:p>
        </p:txBody>
      </p:sp>
      <p:sp>
        <p:nvSpPr>
          <p:cNvPr id="475" name="Google Shape;475;p5"/>
          <p:cNvSpPr txBox="1">
            <a:spLocks noGrp="1"/>
          </p:cNvSpPr>
          <p:nvPr>
            <p:ph type="subTitle" idx="5"/>
          </p:nvPr>
        </p:nvSpPr>
        <p:spPr>
          <a:xfrm>
            <a:off x="5935200" y="3094224"/>
            <a:ext cx="2336400" cy="9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Coding is like leaving all my troubles behind and jumping into virtual world.</a:t>
            </a:r>
            <a:endParaRPr/>
          </a:p>
        </p:txBody>
      </p:sp>
      <p:grpSp>
        <p:nvGrpSpPr>
          <p:cNvPr id="476" name="Google Shape;476;p5"/>
          <p:cNvGrpSpPr/>
          <p:nvPr/>
        </p:nvGrpSpPr>
        <p:grpSpPr>
          <a:xfrm>
            <a:off x="1759594" y="1845810"/>
            <a:ext cx="562012" cy="548643"/>
            <a:chOff x="-37190575" y="1951325"/>
            <a:chExt cx="324525" cy="315875"/>
          </a:xfrm>
        </p:grpSpPr>
        <p:sp>
          <p:nvSpPr>
            <p:cNvPr id="477" name="Google Shape;477;p5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5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5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5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5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2" name="Google Shape;482;p5"/>
          <p:cNvSpPr/>
          <p:nvPr/>
        </p:nvSpPr>
        <p:spPr>
          <a:xfrm>
            <a:off x="1805850" y="2077806"/>
            <a:ext cx="401700" cy="401700"/>
          </a:xfrm>
          <a:prstGeom prst="ellipse">
            <a:avLst/>
          </a:prstGeom>
          <a:solidFill>
            <a:srgbClr val="718AC6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5"/>
          <p:cNvSpPr/>
          <p:nvPr/>
        </p:nvSpPr>
        <p:spPr>
          <a:xfrm>
            <a:off x="4300050" y="1855131"/>
            <a:ext cx="401700" cy="401700"/>
          </a:xfrm>
          <a:prstGeom prst="ellipse">
            <a:avLst/>
          </a:prstGeom>
          <a:solidFill>
            <a:srgbClr val="718AC6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4" name="Google Shape;484;p5"/>
          <p:cNvGrpSpPr/>
          <p:nvPr/>
        </p:nvGrpSpPr>
        <p:grpSpPr>
          <a:xfrm>
            <a:off x="872454" y="1293020"/>
            <a:ext cx="755358" cy="191930"/>
            <a:chOff x="2641350" y="846250"/>
            <a:chExt cx="413600" cy="105075"/>
          </a:xfrm>
        </p:grpSpPr>
        <p:sp>
          <p:nvSpPr>
            <p:cNvPr id="485" name="Google Shape;485;p5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5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5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5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9" name="Google Shape;489;p5"/>
          <p:cNvGrpSpPr/>
          <p:nvPr/>
        </p:nvGrpSpPr>
        <p:grpSpPr>
          <a:xfrm>
            <a:off x="6822410" y="1930851"/>
            <a:ext cx="562014" cy="548649"/>
            <a:chOff x="-45664625" y="2352225"/>
            <a:chExt cx="300125" cy="263875"/>
          </a:xfrm>
        </p:grpSpPr>
        <p:sp>
          <p:nvSpPr>
            <p:cNvPr id="490" name="Google Shape;490;p5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5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5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5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5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5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5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7" name="Google Shape;497;p5"/>
          <p:cNvSpPr/>
          <p:nvPr/>
        </p:nvSpPr>
        <p:spPr>
          <a:xfrm>
            <a:off x="7083625" y="1792106"/>
            <a:ext cx="401700" cy="401700"/>
          </a:xfrm>
          <a:prstGeom prst="ellipse">
            <a:avLst/>
          </a:prstGeom>
          <a:solidFill>
            <a:srgbClr val="718AC6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8" name="Google Shape;498;p5"/>
          <p:cNvGrpSpPr/>
          <p:nvPr/>
        </p:nvGrpSpPr>
        <p:grpSpPr>
          <a:xfrm>
            <a:off x="4421237" y="1970882"/>
            <a:ext cx="634536" cy="626636"/>
            <a:chOff x="-13966675" y="1639700"/>
            <a:chExt cx="354450" cy="351825"/>
          </a:xfrm>
        </p:grpSpPr>
        <p:sp>
          <p:nvSpPr>
            <p:cNvPr id="499" name="Google Shape;499;p5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5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5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5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5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"/>
          <p:cNvSpPr/>
          <p:nvPr/>
        </p:nvSpPr>
        <p:spPr>
          <a:xfrm>
            <a:off x="6145081" y="1164309"/>
            <a:ext cx="998400" cy="998400"/>
          </a:xfrm>
          <a:prstGeom prst="ellipse">
            <a:avLst/>
          </a:prstGeom>
          <a:solidFill>
            <a:srgbClr val="000000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6"/>
          <p:cNvSpPr/>
          <p:nvPr/>
        </p:nvSpPr>
        <p:spPr>
          <a:xfrm>
            <a:off x="380800" y="519600"/>
            <a:ext cx="6261600" cy="46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6"/>
          <p:cNvSpPr/>
          <p:nvPr/>
        </p:nvSpPr>
        <p:spPr>
          <a:xfrm>
            <a:off x="715100" y="832048"/>
            <a:ext cx="5580000" cy="431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6"/>
          <p:cNvSpPr txBox="1">
            <a:spLocks noGrp="1"/>
          </p:cNvSpPr>
          <p:nvPr>
            <p:ph type="title"/>
          </p:nvPr>
        </p:nvSpPr>
        <p:spPr>
          <a:xfrm>
            <a:off x="1039150" y="2190975"/>
            <a:ext cx="5106000" cy="14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About my project</a:t>
            </a:r>
            <a:endParaRPr/>
          </a:p>
        </p:txBody>
      </p:sp>
      <p:sp>
        <p:nvSpPr>
          <p:cNvPr id="512" name="Google Shape;512;p6"/>
          <p:cNvSpPr txBox="1">
            <a:spLocks noGrp="1"/>
          </p:cNvSpPr>
          <p:nvPr>
            <p:ph type="title" idx="2"/>
          </p:nvPr>
        </p:nvSpPr>
        <p:spPr>
          <a:xfrm>
            <a:off x="1039142" y="13491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02.</a:t>
            </a:r>
            <a:endParaRPr/>
          </a:p>
        </p:txBody>
      </p:sp>
      <p:grpSp>
        <p:nvGrpSpPr>
          <p:cNvPr id="513" name="Google Shape;513;p6"/>
          <p:cNvGrpSpPr/>
          <p:nvPr/>
        </p:nvGrpSpPr>
        <p:grpSpPr>
          <a:xfrm rot="-5400000">
            <a:off x="328789" y="1830282"/>
            <a:ext cx="772605" cy="196301"/>
            <a:chOff x="2641350" y="846250"/>
            <a:chExt cx="413600" cy="105075"/>
          </a:xfrm>
        </p:grpSpPr>
        <p:sp>
          <p:nvSpPr>
            <p:cNvPr id="514" name="Google Shape;514;p6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6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6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6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18" name="Google Shape;518;p6"/>
          <p:cNvCxnSpPr/>
          <p:nvPr/>
        </p:nvCxnSpPr>
        <p:spPr>
          <a:xfrm>
            <a:off x="453675" y="4411950"/>
            <a:ext cx="5442600" cy="5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"/>
          <p:cNvSpPr txBox="1">
            <a:spLocks noGrp="1"/>
          </p:cNvSpPr>
          <p:nvPr>
            <p:ph type="title"/>
          </p:nvPr>
        </p:nvSpPr>
        <p:spPr>
          <a:xfrm>
            <a:off x="2751525" y="364838"/>
            <a:ext cx="31644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4400"/>
              <a:t>About the project</a:t>
            </a:r>
            <a:endParaRPr sz="4700"/>
          </a:p>
        </p:txBody>
      </p:sp>
      <p:grpSp>
        <p:nvGrpSpPr>
          <p:cNvPr id="524" name="Google Shape;524;p7"/>
          <p:cNvGrpSpPr/>
          <p:nvPr/>
        </p:nvGrpSpPr>
        <p:grpSpPr>
          <a:xfrm>
            <a:off x="5978950" y="637742"/>
            <a:ext cx="3397850" cy="187275"/>
            <a:chOff x="-3237675" y="-1132050"/>
            <a:chExt cx="3397850" cy="187275"/>
          </a:xfrm>
        </p:grpSpPr>
        <p:sp>
          <p:nvSpPr>
            <p:cNvPr id="525" name="Google Shape;525;p7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7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7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4" name="Google Shape;534;p7"/>
          <p:cNvSpPr txBox="1"/>
          <p:nvPr/>
        </p:nvSpPr>
        <p:spPr>
          <a:xfrm>
            <a:off x="1010700" y="1638777"/>
            <a:ext cx="7122600" cy="27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I used Python to study historical stock prices over a two-year period. After generating and saving random price data, I loaded it into Python, ensuring no missing values.</a:t>
            </a:r>
          </a:p>
          <a:p>
            <a:pPr algn="l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Using graphs, I visualized the stock prices and analyzed trends with rolling averages and standard deviations. I also used statistical techniques like autocorrelation to understand price patterns.</a:t>
            </a:r>
          </a:p>
          <a:p>
            <a:pPr algn="l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The highlight of the project was building an ARIMA model to predict future stock prices based on past data. By training and testing the model, I gained insights into financial data analysis and forecasting.</a:t>
            </a:r>
          </a:p>
          <a:p>
            <a:pPr algn="l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Overall, this project deepened my understanding of Python's applications in finance and data science.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hlink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8"/>
          <p:cNvSpPr/>
          <p:nvPr/>
        </p:nvSpPr>
        <p:spPr>
          <a:xfrm>
            <a:off x="1532631" y="3909809"/>
            <a:ext cx="998400" cy="998400"/>
          </a:xfrm>
          <a:prstGeom prst="ellipse">
            <a:avLst/>
          </a:prstGeom>
          <a:solidFill>
            <a:srgbClr val="000000">
              <a:alpha val="380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8"/>
          <p:cNvSpPr/>
          <p:nvPr/>
        </p:nvSpPr>
        <p:spPr>
          <a:xfrm>
            <a:off x="2080775" y="535000"/>
            <a:ext cx="6261600" cy="459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8"/>
          <p:cNvSpPr/>
          <p:nvPr/>
        </p:nvSpPr>
        <p:spPr>
          <a:xfrm>
            <a:off x="2415175" y="832048"/>
            <a:ext cx="5580000" cy="431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8"/>
          <p:cNvSpPr txBox="1">
            <a:spLocks noGrp="1"/>
          </p:cNvSpPr>
          <p:nvPr>
            <p:ph type="title"/>
          </p:nvPr>
        </p:nvSpPr>
        <p:spPr>
          <a:xfrm>
            <a:off x="2739225" y="2190975"/>
            <a:ext cx="4944900" cy="14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Experience</a:t>
            </a:r>
            <a:endParaRPr dirty="0"/>
          </a:p>
        </p:txBody>
      </p:sp>
      <p:sp>
        <p:nvSpPr>
          <p:cNvPr id="550" name="Google Shape;550;p8"/>
          <p:cNvSpPr txBox="1">
            <a:spLocks noGrp="1"/>
          </p:cNvSpPr>
          <p:nvPr>
            <p:ph type="title" idx="2"/>
          </p:nvPr>
        </p:nvSpPr>
        <p:spPr>
          <a:xfrm>
            <a:off x="2736775" y="1349167"/>
            <a:ext cx="188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03.</a:t>
            </a:r>
            <a:endParaRPr/>
          </a:p>
        </p:txBody>
      </p:sp>
      <p:cxnSp>
        <p:nvCxnSpPr>
          <p:cNvPr id="551" name="Google Shape;551;p8"/>
          <p:cNvCxnSpPr/>
          <p:nvPr/>
        </p:nvCxnSpPr>
        <p:spPr>
          <a:xfrm rot="10800000" flipH="1">
            <a:off x="2828575" y="4400742"/>
            <a:ext cx="5494200" cy="16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52" name="Google Shape;552;p8"/>
          <p:cNvGrpSpPr/>
          <p:nvPr/>
        </p:nvGrpSpPr>
        <p:grpSpPr>
          <a:xfrm rot="-5400000">
            <a:off x="7593664" y="1799657"/>
            <a:ext cx="772605" cy="196301"/>
            <a:chOff x="2641350" y="846250"/>
            <a:chExt cx="413600" cy="105075"/>
          </a:xfrm>
        </p:grpSpPr>
        <p:sp>
          <p:nvSpPr>
            <p:cNvPr id="553" name="Google Shape;553;p8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8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8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7" name="Google Shape;557;p8"/>
          <p:cNvGrpSpPr/>
          <p:nvPr/>
        </p:nvGrpSpPr>
        <p:grpSpPr>
          <a:xfrm rot="5400000">
            <a:off x="-847462" y="1804154"/>
            <a:ext cx="3397850" cy="187275"/>
            <a:chOff x="-3237675" y="-1132050"/>
            <a:chExt cx="3397850" cy="187275"/>
          </a:xfrm>
        </p:grpSpPr>
        <p:sp>
          <p:nvSpPr>
            <p:cNvPr id="558" name="Google Shape;558;p8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8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8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8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8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8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8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8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8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67" name="Google Shape;567;p8"/>
          <p:cNvCxnSpPr/>
          <p:nvPr/>
        </p:nvCxnSpPr>
        <p:spPr>
          <a:xfrm rot="10800000">
            <a:off x="524900" y="-25"/>
            <a:ext cx="0" cy="3633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9"/>
          <p:cNvGrpSpPr/>
          <p:nvPr/>
        </p:nvGrpSpPr>
        <p:grpSpPr>
          <a:xfrm rot="-5400000">
            <a:off x="7136414" y="1709157"/>
            <a:ext cx="772605" cy="196301"/>
            <a:chOff x="2641350" y="846250"/>
            <a:chExt cx="413600" cy="105075"/>
          </a:xfrm>
        </p:grpSpPr>
        <p:sp>
          <p:nvSpPr>
            <p:cNvPr id="573" name="Google Shape;573;p9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7" name="Google Shape;577;p9"/>
          <p:cNvGrpSpPr/>
          <p:nvPr/>
        </p:nvGrpSpPr>
        <p:grpSpPr>
          <a:xfrm>
            <a:off x="355173" y="4322728"/>
            <a:ext cx="3397850" cy="187275"/>
            <a:chOff x="-3237675" y="-1132050"/>
            <a:chExt cx="3397850" cy="187275"/>
          </a:xfrm>
        </p:grpSpPr>
        <p:sp>
          <p:nvSpPr>
            <p:cNvPr id="578" name="Google Shape;578;p9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9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9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9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9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7" name="Google Shape;587;p9"/>
          <p:cNvSpPr txBox="1"/>
          <p:nvPr/>
        </p:nvSpPr>
        <p:spPr>
          <a:xfrm>
            <a:off x="2119073" y="1327373"/>
            <a:ext cx="4947000" cy="24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hlink"/>
                </a:solidFill>
              </a:rPr>
              <a:t>My mentor is the most encouraging and most helpful teacher I have ever met in a online meeting. Whenever I do something wrong he tells me whats right and what's wrong. I like the clevered site as it is easy to use and the meeting still have little technical issues but it works great.</a:t>
            </a:r>
            <a:endParaRPr sz="160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rtificial Intelligence (AI) Startup Business Plan by Slidesgo">
  <a:themeElements>
    <a:clrScheme name="Simple Light">
      <a:dk1>
        <a:srgbClr val="191919"/>
      </a:dk1>
      <a:lt1>
        <a:srgbClr val="FFFFFF"/>
      </a:lt1>
      <a:dk2>
        <a:srgbClr val="C1C1C1"/>
      </a:dk2>
      <a:lt2>
        <a:srgbClr val="E7E7E7"/>
      </a:lt2>
      <a:accent1>
        <a:srgbClr val="6E79E4"/>
      </a:accent1>
      <a:accent2>
        <a:srgbClr val="3C3C3B"/>
      </a:accent2>
      <a:accent3>
        <a:srgbClr val="5C64B8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545</Words>
  <Application>Microsoft Macintosh PowerPoint</Application>
  <PresentationFormat>On-screen Show (16:9)</PresentationFormat>
  <Paragraphs>63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Bebas Neue</vt:lpstr>
      <vt:lpstr>Nunito</vt:lpstr>
      <vt:lpstr>Söhne</vt:lpstr>
      <vt:lpstr>Raleway</vt:lpstr>
      <vt:lpstr>Raleway Medium</vt:lpstr>
      <vt:lpstr>Artificial Intelligence (AI) Startup Business Plan by Slidesgo</vt:lpstr>
      <vt:lpstr>App User Manual</vt:lpstr>
      <vt:lpstr>Introduction</vt:lpstr>
      <vt:lpstr>Introduction</vt:lpstr>
      <vt:lpstr>Introduction</vt:lpstr>
      <vt:lpstr>My hobbies</vt:lpstr>
      <vt:lpstr>About my project</vt:lpstr>
      <vt:lpstr>About the project</vt:lpstr>
      <vt:lpstr>Experience</vt:lpstr>
      <vt:lpstr>PowerPoint Presentation</vt:lpstr>
      <vt:lpstr>My Internship so far </vt:lpstr>
      <vt:lpstr>My Internship  </vt:lpstr>
      <vt:lpstr>Goal's </vt:lpstr>
      <vt:lpstr>Goal's </vt:lpstr>
      <vt:lpstr>Acknowledgements</vt:lpstr>
      <vt:lpstr>Acknowledgements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User Manual</dc:title>
  <cp:lastModifiedBy>Jiyan Bablani</cp:lastModifiedBy>
  <cp:revision>1</cp:revision>
  <dcterms:modified xsi:type="dcterms:W3CDTF">2024-04-14T09:12:23Z</dcterms:modified>
</cp:coreProperties>
</file>